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  <p:sldId id="259" r:id="rId5"/>
    <p:sldId id="260" r:id="rId6"/>
    <p:sldId id="269" r:id="rId7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5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3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A0EF5-F8A7-4696-952E-3FD972C8E30B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656FE-9D23-47F4-B489-3DD1935BF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360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A0EF5-F8A7-4696-952E-3FD972C8E30B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656FE-9D23-47F4-B489-3DD1935BF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35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A0EF5-F8A7-4696-952E-3FD972C8E30B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656FE-9D23-47F4-B489-3DD1935BF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217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AD12-DD16-4552-8F8E-6C474EF28349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CC48D-EA5B-4FEA-A190-1FA00567A0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20700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AD12-DD16-4552-8F8E-6C474EF28349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CC48D-EA5B-4FEA-A190-1FA00567A0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0277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AD12-DD16-4552-8F8E-6C474EF28349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CC48D-EA5B-4FEA-A190-1FA00567A0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489750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AD12-DD16-4552-8F8E-6C474EF28349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CC48D-EA5B-4FEA-A190-1FA00567A0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58351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AD12-DD16-4552-8F8E-6C474EF28349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CC48D-EA5B-4FEA-A190-1FA00567A0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06204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AD12-DD16-4552-8F8E-6C474EF28349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CC48D-EA5B-4FEA-A190-1FA00567A0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771366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AD12-DD16-4552-8F8E-6C474EF28349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CC48D-EA5B-4FEA-A190-1FA00567A0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05616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AD12-DD16-4552-8F8E-6C474EF28349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CC48D-EA5B-4FEA-A190-1FA00567A0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3650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A0EF5-F8A7-4696-952E-3FD972C8E30B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656FE-9D23-47F4-B489-3DD1935BF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6530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AD12-DD16-4552-8F8E-6C474EF28349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CC48D-EA5B-4FEA-A190-1FA00567A0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529392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AD12-DD16-4552-8F8E-6C474EF28349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CC48D-EA5B-4FEA-A190-1FA00567A0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521298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DAD12-DD16-4552-8F8E-6C474EF28349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CC48D-EA5B-4FEA-A190-1FA00567A0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7395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A0EF5-F8A7-4696-952E-3FD972C8E30B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656FE-9D23-47F4-B489-3DD1935BF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248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A0EF5-F8A7-4696-952E-3FD972C8E30B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656FE-9D23-47F4-B489-3DD1935BF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001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A0EF5-F8A7-4696-952E-3FD972C8E30B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656FE-9D23-47F4-B489-3DD1935BF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873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A0EF5-F8A7-4696-952E-3FD972C8E30B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656FE-9D23-47F4-B489-3DD1935BF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817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A0EF5-F8A7-4696-952E-3FD972C8E30B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656FE-9D23-47F4-B489-3DD1935BF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340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A0EF5-F8A7-4696-952E-3FD972C8E30B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656FE-9D23-47F4-B489-3DD1935BF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805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A0EF5-F8A7-4696-952E-3FD972C8E30B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656FE-9D23-47F4-B489-3DD1935BF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224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A0EF5-F8A7-4696-952E-3FD972C8E30B}" type="datetimeFigureOut">
              <a:rPr lang="en-US" smtClean="0"/>
              <a:t>8/8/2023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656FE-9D23-47F4-B489-3DD1935BF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560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DAD12-DD16-4552-8F8E-6C474EF28349}" type="datetimeFigureOut">
              <a:rPr lang="pl-PL" smtClean="0"/>
              <a:t>08.08.2023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CC48D-EA5B-4FEA-A190-1FA00567A0C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4664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34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8913" y="1295400"/>
            <a:ext cx="5738446" cy="654681"/>
          </a:xfrm>
        </p:spPr>
        <p:txBody>
          <a:bodyPr>
            <a:noAutofit/>
          </a:bodyPr>
          <a:lstStyle/>
          <a:p>
            <a:pPr algn="l"/>
            <a:r>
              <a:rPr lang="pl-PL" sz="4000" dirty="0">
                <a:solidFill>
                  <a:schemeClr val="bg1"/>
                </a:solidFill>
                <a:latin typeface="+mn-lt"/>
                <a:ea typeface="Lato Light" panose="020F0502020204030203" pitchFamily="34" charset="0"/>
                <a:cs typeface="Lato Light" panose="020F0502020204030203" pitchFamily="34" charset="0"/>
              </a:rPr>
              <a:t>Awesomeness</a:t>
            </a:r>
            <a:endParaRPr lang="en-US" sz="4000" dirty="0">
              <a:solidFill>
                <a:schemeClr val="bg1"/>
              </a:solidFill>
              <a:latin typeface="+mn-lt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8913" y="1990914"/>
            <a:ext cx="3186545" cy="565516"/>
          </a:xfrm>
        </p:spPr>
        <p:txBody>
          <a:bodyPr>
            <a:normAutofit/>
          </a:bodyPr>
          <a:lstStyle/>
          <a:p>
            <a:pPr algn="l"/>
            <a:r>
              <a:rPr lang="pl-PL" sz="2000" dirty="0">
                <a:solidFill>
                  <a:srgbClr val="7AC5DD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Lies in good design</a:t>
            </a:r>
            <a:endParaRPr lang="en-US" sz="2000" dirty="0">
              <a:solidFill>
                <a:srgbClr val="7AC5DD"/>
              </a:solidFill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28913" y="2619528"/>
            <a:ext cx="3557387" cy="18135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Lorem ipsum dolor sit amet, consectetur adipiscing elit, sed do eiusmod tempor incididunt ut labore et dolore magna aliqua. Ut enim ad minim veniam, quis</a:t>
            </a:r>
          </a:p>
        </p:txBody>
      </p:sp>
      <p:sp>
        <p:nvSpPr>
          <p:cNvPr id="17" name="Rounded Rectangle 16"/>
          <p:cNvSpPr/>
          <p:nvPr/>
        </p:nvSpPr>
        <p:spPr>
          <a:xfrm rot="19016290">
            <a:off x="5753597" y="374435"/>
            <a:ext cx="4339570" cy="901549"/>
          </a:xfrm>
          <a:prstGeom prst="roundRect">
            <a:avLst>
              <a:gd name="adj" fmla="val 50000"/>
            </a:avLst>
          </a:prstGeom>
          <a:solidFill>
            <a:srgbClr val="7AC5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3235456" y="2001292"/>
            <a:ext cx="10571518" cy="3008510"/>
            <a:chOff x="3235456" y="2001292"/>
            <a:chExt cx="10571518" cy="3008510"/>
          </a:xfrm>
          <a:blipFill>
            <a:blip r:embed="rId2"/>
            <a:stretch>
              <a:fillRect/>
            </a:stretch>
          </a:blipFill>
        </p:grpSpPr>
        <p:sp>
          <p:nvSpPr>
            <p:cNvPr id="18" name="Rounded Rectangle 17"/>
            <p:cNvSpPr/>
            <p:nvPr/>
          </p:nvSpPr>
          <p:spPr>
            <a:xfrm rot="18970178">
              <a:off x="3235456" y="2095153"/>
              <a:ext cx="8963400" cy="90154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8970178">
              <a:off x="5172475" y="2001292"/>
              <a:ext cx="8500514" cy="129933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 rot="18970178">
              <a:off x="7651845" y="2775311"/>
              <a:ext cx="6155129" cy="129933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 rot="18970178">
              <a:off x="10096850" y="3710468"/>
              <a:ext cx="3509434" cy="129933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90500" y="0"/>
            <a:ext cx="12001500" cy="6858003"/>
            <a:chOff x="190500" y="0"/>
            <a:chExt cx="12001500" cy="6858003"/>
          </a:xfrm>
        </p:grpSpPr>
        <p:sp>
          <p:nvSpPr>
            <p:cNvPr id="33" name="Rectangle 32"/>
            <p:cNvSpPr/>
            <p:nvPr/>
          </p:nvSpPr>
          <p:spPr>
            <a:xfrm>
              <a:off x="190500" y="0"/>
              <a:ext cx="12001500" cy="220980"/>
            </a:xfrm>
            <a:prstGeom prst="rect">
              <a:avLst/>
            </a:prstGeom>
            <a:solidFill>
              <a:srgbClr val="2C34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 rot="5400000">
              <a:off x="8635997" y="3302002"/>
              <a:ext cx="6858003" cy="253999"/>
            </a:xfrm>
            <a:prstGeom prst="rect">
              <a:avLst/>
            </a:prstGeom>
            <a:solidFill>
              <a:srgbClr val="2C34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3203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rot="5400000">
            <a:off x="2667000" y="-2667000"/>
            <a:ext cx="6858000" cy="12192000"/>
          </a:xfrm>
          <a:custGeom>
            <a:avLst/>
            <a:gdLst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6858000 w 6858000"/>
              <a:gd name="connsiteY2" fmla="*/ 12192000 h 12192000"/>
              <a:gd name="connsiteX3" fmla="*/ 0 w 6858000"/>
              <a:gd name="connsiteY3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  <a:gd name="connsiteX0" fmla="*/ 0 w 6858000"/>
              <a:gd name="connsiteY0" fmla="*/ 12192000 h 12192000"/>
              <a:gd name="connsiteX1" fmla="*/ 0 w 6858000"/>
              <a:gd name="connsiteY1" fmla="*/ 0 h 12192000"/>
              <a:gd name="connsiteX2" fmla="*/ 3257550 w 6858000"/>
              <a:gd name="connsiteY2" fmla="*/ 5715000 h 12192000"/>
              <a:gd name="connsiteX3" fmla="*/ 6858000 w 6858000"/>
              <a:gd name="connsiteY3" fmla="*/ 12192000 h 12192000"/>
              <a:gd name="connsiteX4" fmla="*/ 0 w 6858000"/>
              <a:gd name="connsiteY4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58000" h="12192000">
                <a:moveTo>
                  <a:pt x="0" y="12192000"/>
                </a:moveTo>
                <a:lnTo>
                  <a:pt x="0" y="0"/>
                </a:lnTo>
                <a:cubicBezTo>
                  <a:pt x="1790700" y="2552700"/>
                  <a:pt x="1428750" y="1733550"/>
                  <a:pt x="3257550" y="5715000"/>
                </a:cubicBezTo>
                <a:cubicBezTo>
                  <a:pt x="5734050" y="11550650"/>
                  <a:pt x="4953000" y="9251950"/>
                  <a:pt x="6858000" y="12192000"/>
                </a:cubicBezTo>
                <a:lnTo>
                  <a:pt x="0" y="12192000"/>
                </a:lnTo>
                <a:close/>
              </a:path>
            </a:pathLst>
          </a:custGeom>
          <a:solidFill>
            <a:srgbClr val="2C3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61077" y="1874078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Lato Light" panose="020F0502020204030203" pitchFamily="34" charset="0"/>
                <a:cs typeface="Lato Light" panose="020F0502020204030203" pitchFamily="34" charset="0"/>
              </a:rPr>
              <a:t>Step 3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989397" y="2448341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629AB8"/>
                </a:solidFill>
                <a:effectLst/>
                <a:uLnTx/>
                <a:uFillTx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629AB8"/>
              </a:solidFill>
              <a:effectLst/>
              <a:uLnTx/>
              <a:uFillTx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204527" y="356428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Lato Light" panose="020F0502020204030203" pitchFamily="34" charset="0"/>
                <a:cs typeface="Lato Light" panose="020F0502020204030203" pitchFamily="34" charset="0"/>
              </a:rPr>
              <a:t>Step 1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732847" y="930691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629AB8"/>
                </a:solidFill>
                <a:effectLst/>
                <a:uLnTx/>
                <a:uFillTx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629AB8"/>
              </a:solidFill>
              <a:effectLst/>
              <a:uLnTx/>
              <a:uFillTx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116514" y="5434035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C3440"/>
                </a:solidFill>
                <a:effectLst/>
                <a:uLnTx/>
                <a:uFillTx/>
                <a:latin typeface="+mn-lt"/>
                <a:ea typeface="Lato Light" panose="020F0502020204030203" pitchFamily="34" charset="0"/>
                <a:cs typeface="Lato Light" panose="020F0502020204030203" pitchFamily="34" charset="0"/>
              </a:rPr>
              <a:t>Step 4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2644834" y="6008298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629AB8"/>
                </a:solidFill>
                <a:effectLst/>
                <a:uLnTx/>
                <a:uFillTx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629AB8"/>
              </a:solidFill>
              <a:effectLst/>
              <a:uLnTx/>
              <a:uFillTx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706177" y="3532204"/>
            <a:ext cx="4243187" cy="583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2C3440"/>
                </a:solidFill>
                <a:effectLst/>
                <a:uLnTx/>
                <a:uFillTx/>
                <a:latin typeface="+mn-lt"/>
                <a:ea typeface="Lato Light" panose="020F0502020204030203" pitchFamily="34" charset="0"/>
                <a:cs typeface="Lato Light" panose="020F0502020204030203" pitchFamily="34" charset="0"/>
              </a:rPr>
              <a:t>Step 2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7234497" y="4106467"/>
            <a:ext cx="3186545" cy="565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629AB8"/>
                </a:solidFill>
                <a:effectLst/>
                <a:uLnTx/>
                <a:uFillTx/>
                <a:ea typeface="Lato Light" panose="020F0502020204030203" pitchFamily="34" charset="0"/>
                <a:cs typeface="Lato Light" panose="020F0502020204030203" pitchFamily="34" charset="0"/>
              </a:rPr>
              <a:t>It’s getting real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629AB8"/>
              </a:solidFill>
              <a:effectLst/>
              <a:uLnTx/>
              <a:uFillTx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524018" y="941245"/>
            <a:ext cx="1049714" cy="1049714"/>
            <a:chOff x="9524018" y="941245"/>
            <a:chExt cx="1049714" cy="1049714"/>
          </a:xfrm>
        </p:grpSpPr>
        <p:sp>
          <p:nvSpPr>
            <p:cNvPr id="16" name="Oval 15"/>
            <p:cNvSpPr/>
            <p:nvPr/>
          </p:nvSpPr>
          <p:spPr>
            <a:xfrm>
              <a:off x="9524018" y="941245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9768846" y="1184630"/>
              <a:ext cx="571494" cy="571494"/>
              <a:chOff x="4117831" y="1071199"/>
              <a:chExt cx="488067" cy="488067"/>
            </a:xfrm>
            <a:solidFill>
              <a:srgbClr val="2C3440"/>
            </a:solidFill>
          </p:grpSpPr>
          <p:sp>
            <p:nvSpPr>
              <p:cNvPr id="22" name="AutoShape 123"/>
              <p:cNvSpPr>
                <a:spLocks/>
              </p:cNvSpPr>
              <p:nvPr/>
            </p:nvSpPr>
            <p:spPr bwMode="auto">
              <a:xfrm>
                <a:off x="4117831" y="1071199"/>
                <a:ext cx="488067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marL="0" marR="0" lvl="0" indent="0" algn="l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AutoShape 124"/>
              <p:cNvSpPr>
                <a:spLocks/>
              </p:cNvSpPr>
              <p:nvPr/>
            </p:nvSpPr>
            <p:spPr bwMode="auto">
              <a:xfrm>
                <a:off x="4255492" y="1208025"/>
                <a:ext cx="213581" cy="2135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marL="0" marR="0" lvl="0" indent="0" algn="l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AutoShape 125"/>
              <p:cNvSpPr>
                <a:spLocks/>
              </p:cNvSpPr>
              <p:nvPr/>
            </p:nvSpPr>
            <p:spPr bwMode="auto">
              <a:xfrm>
                <a:off x="4300545" y="1253911"/>
                <a:ext cx="122643" cy="12264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marL="0" marR="0" lvl="0" indent="0" algn="l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6944822" y="2252698"/>
            <a:ext cx="1049714" cy="1049714"/>
            <a:chOff x="6944822" y="2252698"/>
            <a:chExt cx="1049714" cy="1049714"/>
          </a:xfrm>
        </p:grpSpPr>
        <p:sp>
          <p:nvSpPr>
            <p:cNvPr id="15" name="Oval 14"/>
            <p:cNvSpPr/>
            <p:nvPr/>
          </p:nvSpPr>
          <p:spPr>
            <a:xfrm>
              <a:off x="6944822" y="2252698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7192113" y="2506981"/>
              <a:ext cx="565874" cy="566840"/>
              <a:chOff x="9064419" y="3019297"/>
              <a:chExt cx="488068" cy="488901"/>
            </a:xfrm>
            <a:solidFill>
              <a:srgbClr val="2C3440"/>
            </a:solidFill>
          </p:grpSpPr>
          <p:sp>
            <p:nvSpPr>
              <p:cNvPr id="26" name="AutoShape 7"/>
              <p:cNvSpPr>
                <a:spLocks/>
              </p:cNvSpPr>
              <p:nvPr/>
            </p:nvSpPr>
            <p:spPr bwMode="auto">
              <a:xfrm>
                <a:off x="9064419" y="3019297"/>
                <a:ext cx="488068" cy="488901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marL="0" marR="0" lvl="0" indent="0" algn="l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AutoShape 8"/>
              <p:cNvSpPr>
                <a:spLocks/>
              </p:cNvSpPr>
              <p:nvPr/>
            </p:nvSpPr>
            <p:spPr bwMode="auto">
              <a:xfrm>
                <a:off x="9277999" y="3232880"/>
                <a:ext cx="60904" cy="6090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marL="0" marR="0" lvl="0" indent="0" algn="l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AutoShape 9"/>
              <p:cNvSpPr>
                <a:spLocks/>
              </p:cNvSpPr>
              <p:nvPr/>
            </p:nvSpPr>
            <p:spPr bwMode="auto">
              <a:xfrm>
                <a:off x="9216261" y="3171975"/>
                <a:ext cx="183547" cy="183547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marL="0" marR="0" lvl="0" indent="0" algn="l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AutoShape 10"/>
              <p:cNvSpPr>
                <a:spLocks/>
              </p:cNvSpPr>
              <p:nvPr/>
            </p:nvSpPr>
            <p:spPr bwMode="auto">
              <a:xfrm>
                <a:off x="9338907" y="3293783"/>
                <a:ext cx="75921" cy="78424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marL="0" marR="0" lvl="0" indent="0" algn="l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AutoShape 11"/>
              <p:cNvSpPr>
                <a:spLocks/>
              </p:cNvSpPr>
              <p:nvPr/>
            </p:nvSpPr>
            <p:spPr bwMode="auto">
              <a:xfrm>
                <a:off x="9368938" y="3324654"/>
                <a:ext cx="109293" cy="111796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marL="0" marR="0" lvl="0" indent="0" algn="l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AutoShape 12"/>
              <p:cNvSpPr>
                <a:spLocks/>
              </p:cNvSpPr>
              <p:nvPr/>
            </p:nvSpPr>
            <p:spPr bwMode="auto">
              <a:xfrm>
                <a:off x="9353921" y="3309636"/>
                <a:ext cx="92608" cy="94276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marL="0" marR="0" lvl="0" indent="0" algn="l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AutoShape 13"/>
              <p:cNvSpPr>
                <a:spLocks/>
              </p:cNvSpPr>
              <p:nvPr/>
            </p:nvSpPr>
            <p:spPr bwMode="auto">
              <a:xfrm>
                <a:off x="9201247" y="3156958"/>
                <a:ext cx="76756" cy="7758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marL="0" marR="0" lvl="0" indent="0" algn="l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AutoShape 14"/>
              <p:cNvSpPr>
                <a:spLocks/>
              </p:cNvSpPr>
              <p:nvPr/>
            </p:nvSpPr>
            <p:spPr bwMode="auto">
              <a:xfrm>
                <a:off x="9140340" y="3096052"/>
                <a:ext cx="109293" cy="110963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marL="0" marR="0" lvl="0" indent="0" algn="l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AutoShape 15"/>
              <p:cNvSpPr>
                <a:spLocks/>
              </p:cNvSpPr>
              <p:nvPr/>
            </p:nvSpPr>
            <p:spPr bwMode="auto">
              <a:xfrm>
                <a:off x="9171209" y="3126089"/>
                <a:ext cx="92608" cy="95111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marL="0" marR="0" lvl="0" indent="0" algn="l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4397375" y="3257760"/>
            <a:ext cx="1049714" cy="1049714"/>
            <a:chOff x="4397375" y="3257760"/>
            <a:chExt cx="1049714" cy="1049714"/>
          </a:xfrm>
        </p:grpSpPr>
        <p:sp>
          <p:nvSpPr>
            <p:cNvPr id="14" name="Oval 13"/>
            <p:cNvSpPr/>
            <p:nvPr/>
          </p:nvSpPr>
          <p:spPr>
            <a:xfrm>
              <a:off x="4397375" y="3257760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4686456" y="3543733"/>
              <a:ext cx="488901" cy="488067"/>
              <a:chOff x="2164728" y="1071199"/>
              <a:chExt cx="488901" cy="488067"/>
            </a:xfrm>
            <a:solidFill>
              <a:srgbClr val="2C3440"/>
            </a:solidFill>
          </p:grpSpPr>
          <p:sp>
            <p:nvSpPr>
              <p:cNvPr id="36" name="AutoShape 128"/>
              <p:cNvSpPr>
                <a:spLocks/>
              </p:cNvSpPr>
              <p:nvPr/>
            </p:nvSpPr>
            <p:spPr bwMode="auto">
              <a:xfrm>
                <a:off x="2164728" y="1071199"/>
                <a:ext cx="488901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marL="0" marR="0" lvl="0" indent="0" algn="l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7" name="AutoShape 129"/>
              <p:cNvSpPr>
                <a:spLocks/>
              </p:cNvSpPr>
              <p:nvPr/>
            </p:nvSpPr>
            <p:spPr bwMode="auto">
              <a:xfrm>
                <a:off x="2470082" y="1132103"/>
                <a:ext cx="121808" cy="12180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marL="0" marR="0" lvl="0" indent="0" algn="l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2038350" y="4424333"/>
            <a:ext cx="1049714" cy="1049714"/>
            <a:chOff x="2038350" y="4424333"/>
            <a:chExt cx="1049714" cy="1049714"/>
          </a:xfrm>
        </p:grpSpPr>
        <p:sp>
          <p:nvSpPr>
            <p:cNvPr id="13" name="Oval 12"/>
            <p:cNvSpPr/>
            <p:nvPr/>
          </p:nvSpPr>
          <p:spPr>
            <a:xfrm>
              <a:off x="2038350" y="4424333"/>
              <a:ext cx="1049714" cy="104971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C344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2368427" y="4692218"/>
              <a:ext cx="427164" cy="488067"/>
              <a:chOff x="9094456" y="1066192"/>
              <a:chExt cx="427164" cy="488067"/>
            </a:xfrm>
            <a:solidFill>
              <a:srgbClr val="2C3440"/>
            </a:solidFill>
          </p:grpSpPr>
          <p:sp>
            <p:nvSpPr>
              <p:cNvPr id="39" name="AutoShape 48"/>
              <p:cNvSpPr>
                <a:spLocks/>
              </p:cNvSpPr>
              <p:nvPr/>
            </p:nvSpPr>
            <p:spPr bwMode="auto">
              <a:xfrm>
                <a:off x="9094456" y="1066192"/>
                <a:ext cx="427164" cy="4880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425"/>
                    </a:moveTo>
                    <a:cubicBezTo>
                      <a:pt x="5687" y="7425"/>
                      <a:pt x="1542" y="6064"/>
                      <a:pt x="1542" y="4387"/>
                    </a:cubicBezTo>
                    <a:cubicBezTo>
                      <a:pt x="1542" y="2709"/>
                      <a:pt x="5687" y="1350"/>
                      <a:pt x="10800" y="1350"/>
                    </a:cubicBezTo>
                    <a:cubicBezTo>
                      <a:pt x="15912" y="1350"/>
                      <a:pt x="20057" y="2709"/>
                      <a:pt x="20057" y="4387"/>
                    </a:cubicBezTo>
                    <a:cubicBezTo>
                      <a:pt x="20057" y="6064"/>
                      <a:pt x="15912" y="7425"/>
                      <a:pt x="10800" y="7425"/>
                    </a:cubicBezTo>
                    <a:moveTo>
                      <a:pt x="20057" y="9112"/>
                    </a:moveTo>
                    <a:lnTo>
                      <a:pt x="20054" y="9112"/>
                    </a:lnTo>
                    <a:cubicBezTo>
                      <a:pt x="20054" y="9119"/>
                      <a:pt x="20057" y="9127"/>
                      <a:pt x="20057" y="9133"/>
                    </a:cubicBezTo>
                    <a:cubicBezTo>
                      <a:pt x="20057" y="10800"/>
                      <a:pt x="15912" y="12150"/>
                      <a:pt x="10800" y="12150"/>
                    </a:cubicBezTo>
                    <a:cubicBezTo>
                      <a:pt x="5687" y="12150"/>
                      <a:pt x="1542" y="10800"/>
                      <a:pt x="1542" y="9133"/>
                    </a:cubicBezTo>
                    <a:cubicBezTo>
                      <a:pt x="1542" y="9127"/>
                      <a:pt x="1545" y="9119"/>
                      <a:pt x="1545" y="9112"/>
                    </a:cubicBezTo>
                    <a:lnTo>
                      <a:pt x="1542" y="9112"/>
                    </a:lnTo>
                    <a:lnTo>
                      <a:pt x="1542" y="6793"/>
                    </a:lnTo>
                    <a:cubicBezTo>
                      <a:pt x="3564" y="8140"/>
                      <a:pt x="7271" y="8774"/>
                      <a:pt x="10800" y="8774"/>
                    </a:cubicBezTo>
                    <a:cubicBezTo>
                      <a:pt x="14328" y="8774"/>
                      <a:pt x="18035" y="8140"/>
                      <a:pt x="20057" y="6793"/>
                    </a:cubicBezTo>
                    <a:cubicBezTo>
                      <a:pt x="20057" y="6793"/>
                      <a:pt x="20057" y="9112"/>
                      <a:pt x="20057" y="9112"/>
                    </a:cubicBezTo>
                    <a:close/>
                    <a:moveTo>
                      <a:pt x="20057" y="13162"/>
                    </a:moveTo>
                    <a:lnTo>
                      <a:pt x="20054" y="13162"/>
                    </a:lnTo>
                    <a:cubicBezTo>
                      <a:pt x="20054" y="13169"/>
                      <a:pt x="20057" y="13177"/>
                      <a:pt x="20057" y="13183"/>
                    </a:cubicBezTo>
                    <a:cubicBezTo>
                      <a:pt x="20057" y="14850"/>
                      <a:pt x="15912" y="16200"/>
                      <a:pt x="10800" y="16200"/>
                    </a:cubicBezTo>
                    <a:cubicBezTo>
                      <a:pt x="5687" y="16200"/>
                      <a:pt x="1542" y="14850"/>
                      <a:pt x="1542" y="13183"/>
                    </a:cubicBezTo>
                    <a:cubicBezTo>
                      <a:pt x="1542" y="13177"/>
                      <a:pt x="1545" y="13169"/>
                      <a:pt x="1545" y="13162"/>
                    </a:cubicBezTo>
                    <a:lnTo>
                      <a:pt x="1542" y="13162"/>
                    </a:lnTo>
                    <a:lnTo>
                      <a:pt x="1542" y="10640"/>
                    </a:lnTo>
                    <a:cubicBezTo>
                      <a:pt x="3136" y="12077"/>
                      <a:pt x="6982" y="12825"/>
                      <a:pt x="10800" y="12825"/>
                    </a:cubicBezTo>
                    <a:cubicBezTo>
                      <a:pt x="14617" y="12825"/>
                      <a:pt x="18463" y="12077"/>
                      <a:pt x="20057" y="10640"/>
                    </a:cubicBezTo>
                    <a:cubicBezTo>
                      <a:pt x="20057" y="10640"/>
                      <a:pt x="20057" y="13162"/>
                      <a:pt x="20057" y="13162"/>
                    </a:cubicBezTo>
                    <a:close/>
                    <a:moveTo>
                      <a:pt x="20057" y="17212"/>
                    </a:moveTo>
                    <a:cubicBezTo>
                      <a:pt x="20057" y="18889"/>
                      <a:pt x="15912" y="20249"/>
                      <a:pt x="10800" y="20249"/>
                    </a:cubicBezTo>
                    <a:cubicBezTo>
                      <a:pt x="5687" y="20249"/>
                      <a:pt x="1542" y="18889"/>
                      <a:pt x="1542" y="17212"/>
                    </a:cubicBezTo>
                    <a:lnTo>
                      <a:pt x="1542" y="14690"/>
                    </a:lnTo>
                    <a:cubicBezTo>
                      <a:pt x="3136" y="16127"/>
                      <a:pt x="6982" y="16875"/>
                      <a:pt x="10800" y="16875"/>
                    </a:cubicBezTo>
                    <a:cubicBezTo>
                      <a:pt x="14617" y="16875"/>
                      <a:pt x="18463" y="16127"/>
                      <a:pt x="20057" y="14690"/>
                    </a:cubicBezTo>
                    <a:cubicBezTo>
                      <a:pt x="20057" y="14690"/>
                      <a:pt x="20057" y="17212"/>
                      <a:pt x="20057" y="17212"/>
                    </a:cubicBezTo>
                    <a:close/>
                    <a:moveTo>
                      <a:pt x="10800" y="0"/>
                    </a:moveTo>
                    <a:cubicBezTo>
                      <a:pt x="5598" y="0"/>
                      <a:pt x="0" y="1372"/>
                      <a:pt x="0" y="4387"/>
                    </a:cubicBezTo>
                    <a:lnTo>
                      <a:pt x="0" y="17212"/>
                    </a:lnTo>
                    <a:cubicBezTo>
                      <a:pt x="0" y="20226"/>
                      <a:pt x="5598" y="21599"/>
                      <a:pt x="10800" y="21599"/>
                    </a:cubicBezTo>
                    <a:cubicBezTo>
                      <a:pt x="16001" y="21599"/>
                      <a:pt x="21599" y="20226"/>
                      <a:pt x="21599" y="17212"/>
                    </a:cubicBezTo>
                    <a:lnTo>
                      <a:pt x="21599" y="4387"/>
                    </a:lnTo>
                    <a:cubicBezTo>
                      <a:pt x="21599" y="1372"/>
                      <a:pt x="1600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marL="0" marR="0" lvl="0" indent="0" algn="l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" name="AutoShape 49"/>
              <p:cNvSpPr>
                <a:spLocks/>
              </p:cNvSpPr>
              <p:nvPr/>
            </p:nvSpPr>
            <p:spPr bwMode="auto">
              <a:xfrm>
                <a:off x="9429842" y="1447471"/>
                <a:ext cx="30869" cy="3003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marL="0" marR="0" lvl="0" indent="0" algn="l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1" name="AutoShape 50"/>
              <p:cNvSpPr>
                <a:spLocks/>
              </p:cNvSpPr>
              <p:nvPr/>
            </p:nvSpPr>
            <p:spPr bwMode="auto">
              <a:xfrm>
                <a:off x="9429842" y="1355695"/>
                <a:ext cx="30869" cy="308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marL="0" marR="0" lvl="0" indent="0" algn="l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" name="AutoShape 51"/>
              <p:cNvSpPr>
                <a:spLocks/>
              </p:cNvSpPr>
              <p:nvPr/>
            </p:nvSpPr>
            <p:spPr bwMode="auto">
              <a:xfrm>
                <a:off x="9429842" y="1263922"/>
                <a:ext cx="30869" cy="308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marL="0" marR="0" lvl="0" indent="0" algn="l" defTabSz="6095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320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25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25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913485" y="95110"/>
            <a:ext cx="4312130" cy="5054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0" i="0" u="none" strike="noStrike" kern="1200" cap="none" spc="0" normalizeH="0" baseline="0" noProof="0" dirty="0">
                <a:ln>
                  <a:noFill/>
                </a:ln>
                <a:solidFill>
                  <a:srgbClr val="2C3440"/>
                </a:solidFill>
                <a:effectLst/>
                <a:uLnTx/>
                <a:uFillTx/>
                <a:latin typeface="+mn-lt"/>
                <a:ea typeface="Lato Light" panose="020F0502020204030203" pitchFamily="34" charset="0"/>
                <a:cs typeface="Lato Light" panose="020F0502020204030203" pitchFamily="34" charset="0"/>
              </a:rPr>
              <a:t>Slide title, of course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2C3440"/>
              </a:solidFill>
              <a:effectLst/>
              <a:uLnTx/>
              <a:uFillTx/>
              <a:latin typeface="+mn-lt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7027801" y="591769"/>
            <a:ext cx="3949273" cy="418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7AC5DD"/>
                </a:solidFill>
                <a:effectLst/>
                <a:uLnTx/>
                <a:uFillTx/>
                <a:ea typeface="Lato Light" panose="020F0502020204030203" pitchFamily="34" charset="0"/>
                <a:cs typeface="Lato Light" panose="020F0502020204030203" pitchFamily="34" charset="0"/>
              </a:rPr>
              <a:t>Tagline should be here I guess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7AC5DD"/>
              </a:solidFill>
              <a:effectLst/>
              <a:uLnTx/>
              <a:uFillTx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 rot="16200000">
            <a:off x="10769015" y="-108585"/>
            <a:ext cx="1550763" cy="901549"/>
          </a:xfrm>
          <a:prstGeom prst="roundRect">
            <a:avLst>
              <a:gd name="adj" fmla="val 50000"/>
            </a:avLst>
          </a:prstGeom>
          <a:solidFill>
            <a:srgbClr val="7AC5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831022" y="1747073"/>
            <a:ext cx="5146052" cy="18135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Lorem ipsum dolor sit amet, consectetur adipiscing elit, sed do eiusmod tempor incididunt ut labore et dolore magna aliqua. Ut enim ad minim veniam, quis</a:t>
            </a: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amet, consectetur adipiscing elit, sed do eiusmod tempor incididunt ut labore et dolore magna aliqua. Ut enim ad minim veniam, quis</a:t>
            </a: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6580322" y="3768637"/>
            <a:ext cx="3282363" cy="329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l-PL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Lato Semibold" panose="020F0502020204030203" pitchFamily="34" charset="0"/>
                <a:cs typeface="Lato Semibold" panose="020F0502020204030203" pitchFamily="34" charset="0"/>
              </a:rPr>
              <a:t>Tagline should be here I guess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Lato Semibold" panose="020F0502020204030203" pitchFamily="34" charset="0"/>
              <a:cs typeface="Lato Semibold" panose="020F0502020204030203" pitchFamily="34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6580322" y="4696766"/>
            <a:ext cx="3282363" cy="329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l-PL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Lato Semibold" panose="020F0502020204030203" pitchFamily="34" charset="0"/>
                <a:cs typeface="Lato Semibold" panose="020F0502020204030203" pitchFamily="34" charset="0"/>
              </a:rPr>
              <a:t>Tagline should be here I guess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Lato Semibold" panose="020F0502020204030203" pitchFamily="34" charset="0"/>
              <a:cs typeface="Lato Semibold" panose="020F0502020204030203" pitchFamily="34" charset="0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6580322" y="5604175"/>
            <a:ext cx="3282363" cy="329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l-PL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Lato Semibold" panose="020F0502020204030203" pitchFamily="34" charset="0"/>
                <a:cs typeface="Lato Semibold" panose="020F0502020204030203" pitchFamily="34" charset="0"/>
              </a:rPr>
              <a:t>Tagline should be here I guess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Lato Semibold" panose="020F0502020204030203" pitchFamily="34" charset="0"/>
              <a:cs typeface="Lato Semibold" panose="020F0502020204030203" pitchFamily="34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6580322" y="4098275"/>
            <a:ext cx="4435705" cy="458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Lorem ipsum dolor sit amet, consectetur adipiscing elit, sed do</a:t>
            </a: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6580322" y="5003054"/>
            <a:ext cx="4435705" cy="458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Lorem ipsum dolor sit amet, consectetur adipiscing elit, sed do</a:t>
            </a: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6580322" y="5933813"/>
            <a:ext cx="4435705" cy="458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</a:rPr>
              <a:t>Lorem ipsum dolor sit amet, consectetur adipiscing elit, sed do</a:t>
            </a:r>
          </a:p>
        </p:txBody>
      </p:sp>
      <p:sp>
        <p:nvSpPr>
          <p:cNvPr id="25" name="Freeform 24"/>
          <p:cNvSpPr/>
          <p:nvPr/>
        </p:nvSpPr>
        <p:spPr>
          <a:xfrm rot="5400000">
            <a:off x="6080247" y="5690522"/>
            <a:ext cx="401516" cy="401516"/>
          </a:xfrm>
          <a:custGeom>
            <a:avLst/>
            <a:gdLst>
              <a:gd name="connsiteX0" fmla="*/ 610576 w 1192090"/>
              <a:gd name="connsiteY0" fmla="*/ 269416 h 1192090"/>
              <a:gd name="connsiteX1" fmla="*/ 557442 w 1192090"/>
              <a:gd name="connsiteY1" fmla="*/ 291424 h 1192090"/>
              <a:gd name="connsiteX2" fmla="*/ 479614 w 1192090"/>
              <a:gd name="connsiteY2" fmla="*/ 369253 h 1192090"/>
              <a:gd name="connsiteX3" fmla="*/ 478146 w 1192090"/>
              <a:gd name="connsiteY3" fmla="*/ 371464 h 1192090"/>
              <a:gd name="connsiteX4" fmla="*/ 254468 w 1192090"/>
              <a:gd name="connsiteY4" fmla="*/ 595142 h 1192090"/>
              <a:gd name="connsiteX5" fmla="*/ 254468 w 1192090"/>
              <a:gd name="connsiteY5" fmla="*/ 701409 h 1192090"/>
              <a:gd name="connsiteX6" fmla="*/ 332296 w 1192090"/>
              <a:gd name="connsiteY6" fmla="*/ 779237 h 1192090"/>
              <a:gd name="connsiteX7" fmla="*/ 438563 w 1192090"/>
              <a:gd name="connsiteY7" fmla="*/ 779237 h 1192090"/>
              <a:gd name="connsiteX8" fmla="*/ 610947 w 1192090"/>
              <a:gd name="connsiteY8" fmla="*/ 606853 h 1192090"/>
              <a:gd name="connsiteX9" fmla="*/ 783287 w 1192090"/>
              <a:gd name="connsiteY9" fmla="*/ 779193 h 1192090"/>
              <a:gd name="connsiteX10" fmla="*/ 889554 w 1192090"/>
              <a:gd name="connsiteY10" fmla="*/ 779193 h 1192090"/>
              <a:gd name="connsiteX11" fmla="*/ 967382 w 1192090"/>
              <a:gd name="connsiteY11" fmla="*/ 701365 h 1192090"/>
              <a:gd name="connsiteX12" fmla="*/ 967382 w 1192090"/>
              <a:gd name="connsiteY12" fmla="*/ 595098 h 1192090"/>
              <a:gd name="connsiteX13" fmla="*/ 743531 w 1192090"/>
              <a:gd name="connsiteY13" fmla="*/ 371246 h 1192090"/>
              <a:gd name="connsiteX14" fmla="*/ 742236 w 1192090"/>
              <a:gd name="connsiteY14" fmla="*/ 369297 h 1192090"/>
              <a:gd name="connsiteX15" fmla="*/ 664408 w 1192090"/>
              <a:gd name="connsiteY15" fmla="*/ 291468 h 1192090"/>
              <a:gd name="connsiteX16" fmla="*/ 611275 w 1192090"/>
              <a:gd name="connsiteY16" fmla="*/ 269460 h 1192090"/>
              <a:gd name="connsiteX17" fmla="*/ 611038 w 1192090"/>
              <a:gd name="connsiteY17" fmla="*/ 269506 h 1192090"/>
              <a:gd name="connsiteX18" fmla="*/ 596045 w 1192090"/>
              <a:gd name="connsiteY18" fmla="*/ 0 h 1192090"/>
              <a:gd name="connsiteX19" fmla="*/ 1192090 w 1192090"/>
              <a:gd name="connsiteY19" fmla="*/ 596045 h 1192090"/>
              <a:gd name="connsiteX20" fmla="*/ 596045 w 1192090"/>
              <a:gd name="connsiteY20" fmla="*/ 1192090 h 1192090"/>
              <a:gd name="connsiteX21" fmla="*/ 0 w 1192090"/>
              <a:gd name="connsiteY21" fmla="*/ 596045 h 1192090"/>
              <a:gd name="connsiteX22" fmla="*/ 596045 w 1192090"/>
              <a:gd name="connsiteY22" fmla="*/ 0 h 119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92090" h="1192090">
                <a:moveTo>
                  <a:pt x="610576" y="269416"/>
                </a:moveTo>
                <a:cubicBezTo>
                  <a:pt x="591345" y="269416"/>
                  <a:pt x="572115" y="276752"/>
                  <a:pt x="557442" y="291424"/>
                </a:cubicBezTo>
                <a:lnTo>
                  <a:pt x="479614" y="369253"/>
                </a:lnTo>
                <a:lnTo>
                  <a:pt x="478146" y="371464"/>
                </a:lnTo>
                <a:lnTo>
                  <a:pt x="254468" y="595142"/>
                </a:lnTo>
                <a:cubicBezTo>
                  <a:pt x="225123" y="624487"/>
                  <a:pt x="225123" y="672064"/>
                  <a:pt x="254468" y="701409"/>
                </a:cubicBezTo>
                <a:lnTo>
                  <a:pt x="332296" y="779237"/>
                </a:lnTo>
                <a:cubicBezTo>
                  <a:pt x="361641" y="808582"/>
                  <a:pt x="409218" y="808582"/>
                  <a:pt x="438563" y="779237"/>
                </a:cubicBezTo>
                <a:lnTo>
                  <a:pt x="610947" y="606853"/>
                </a:lnTo>
                <a:lnTo>
                  <a:pt x="783287" y="779193"/>
                </a:lnTo>
                <a:cubicBezTo>
                  <a:pt x="812632" y="808538"/>
                  <a:pt x="860209" y="808538"/>
                  <a:pt x="889554" y="779193"/>
                </a:cubicBezTo>
                <a:lnTo>
                  <a:pt x="967382" y="701365"/>
                </a:lnTo>
                <a:cubicBezTo>
                  <a:pt x="996727" y="672020"/>
                  <a:pt x="996727" y="624443"/>
                  <a:pt x="967382" y="595098"/>
                </a:cubicBezTo>
                <a:lnTo>
                  <a:pt x="743531" y="371246"/>
                </a:lnTo>
                <a:lnTo>
                  <a:pt x="742236" y="369297"/>
                </a:lnTo>
                <a:lnTo>
                  <a:pt x="664408" y="291468"/>
                </a:lnTo>
                <a:cubicBezTo>
                  <a:pt x="649736" y="276796"/>
                  <a:pt x="630505" y="269460"/>
                  <a:pt x="611275" y="269460"/>
                </a:cubicBezTo>
                <a:lnTo>
                  <a:pt x="611038" y="269506"/>
                </a:lnTo>
                <a:close/>
                <a:moveTo>
                  <a:pt x="596045" y="0"/>
                </a:moveTo>
                <a:cubicBezTo>
                  <a:pt x="925232" y="0"/>
                  <a:pt x="1192090" y="266858"/>
                  <a:pt x="1192090" y="596045"/>
                </a:cubicBezTo>
                <a:cubicBezTo>
                  <a:pt x="1192090" y="925232"/>
                  <a:pt x="925232" y="1192090"/>
                  <a:pt x="596045" y="1192090"/>
                </a:cubicBezTo>
                <a:cubicBezTo>
                  <a:pt x="266858" y="1192090"/>
                  <a:pt x="0" y="925232"/>
                  <a:pt x="0" y="596045"/>
                </a:cubicBezTo>
                <a:cubicBezTo>
                  <a:pt x="0" y="266858"/>
                  <a:pt x="266858" y="0"/>
                  <a:pt x="596045" y="0"/>
                </a:cubicBezTo>
                <a:close/>
              </a:path>
            </a:pathLst>
          </a:custGeom>
          <a:solidFill>
            <a:srgbClr val="2C3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5400000">
            <a:off x="6080247" y="3859343"/>
            <a:ext cx="401516" cy="401516"/>
          </a:xfrm>
          <a:custGeom>
            <a:avLst/>
            <a:gdLst>
              <a:gd name="connsiteX0" fmla="*/ 610576 w 1192090"/>
              <a:gd name="connsiteY0" fmla="*/ 269416 h 1192090"/>
              <a:gd name="connsiteX1" fmla="*/ 557442 w 1192090"/>
              <a:gd name="connsiteY1" fmla="*/ 291424 h 1192090"/>
              <a:gd name="connsiteX2" fmla="*/ 479614 w 1192090"/>
              <a:gd name="connsiteY2" fmla="*/ 369253 h 1192090"/>
              <a:gd name="connsiteX3" fmla="*/ 478146 w 1192090"/>
              <a:gd name="connsiteY3" fmla="*/ 371464 h 1192090"/>
              <a:gd name="connsiteX4" fmla="*/ 254468 w 1192090"/>
              <a:gd name="connsiteY4" fmla="*/ 595142 h 1192090"/>
              <a:gd name="connsiteX5" fmla="*/ 254468 w 1192090"/>
              <a:gd name="connsiteY5" fmla="*/ 701409 h 1192090"/>
              <a:gd name="connsiteX6" fmla="*/ 332296 w 1192090"/>
              <a:gd name="connsiteY6" fmla="*/ 779237 h 1192090"/>
              <a:gd name="connsiteX7" fmla="*/ 438563 w 1192090"/>
              <a:gd name="connsiteY7" fmla="*/ 779237 h 1192090"/>
              <a:gd name="connsiteX8" fmla="*/ 610947 w 1192090"/>
              <a:gd name="connsiteY8" fmla="*/ 606853 h 1192090"/>
              <a:gd name="connsiteX9" fmla="*/ 783287 w 1192090"/>
              <a:gd name="connsiteY9" fmla="*/ 779193 h 1192090"/>
              <a:gd name="connsiteX10" fmla="*/ 889554 w 1192090"/>
              <a:gd name="connsiteY10" fmla="*/ 779193 h 1192090"/>
              <a:gd name="connsiteX11" fmla="*/ 967382 w 1192090"/>
              <a:gd name="connsiteY11" fmla="*/ 701365 h 1192090"/>
              <a:gd name="connsiteX12" fmla="*/ 967382 w 1192090"/>
              <a:gd name="connsiteY12" fmla="*/ 595098 h 1192090"/>
              <a:gd name="connsiteX13" fmla="*/ 743531 w 1192090"/>
              <a:gd name="connsiteY13" fmla="*/ 371246 h 1192090"/>
              <a:gd name="connsiteX14" fmla="*/ 742236 w 1192090"/>
              <a:gd name="connsiteY14" fmla="*/ 369297 h 1192090"/>
              <a:gd name="connsiteX15" fmla="*/ 664408 w 1192090"/>
              <a:gd name="connsiteY15" fmla="*/ 291468 h 1192090"/>
              <a:gd name="connsiteX16" fmla="*/ 611275 w 1192090"/>
              <a:gd name="connsiteY16" fmla="*/ 269460 h 1192090"/>
              <a:gd name="connsiteX17" fmla="*/ 611038 w 1192090"/>
              <a:gd name="connsiteY17" fmla="*/ 269506 h 1192090"/>
              <a:gd name="connsiteX18" fmla="*/ 596045 w 1192090"/>
              <a:gd name="connsiteY18" fmla="*/ 0 h 1192090"/>
              <a:gd name="connsiteX19" fmla="*/ 1192090 w 1192090"/>
              <a:gd name="connsiteY19" fmla="*/ 596045 h 1192090"/>
              <a:gd name="connsiteX20" fmla="*/ 596045 w 1192090"/>
              <a:gd name="connsiteY20" fmla="*/ 1192090 h 1192090"/>
              <a:gd name="connsiteX21" fmla="*/ 0 w 1192090"/>
              <a:gd name="connsiteY21" fmla="*/ 596045 h 1192090"/>
              <a:gd name="connsiteX22" fmla="*/ 596045 w 1192090"/>
              <a:gd name="connsiteY22" fmla="*/ 0 h 119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92090" h="1192090">
                <a:moveTo>
                  <a:pt x="610576" y="269416"/>
                </a:moveTo>
                <a:cubicBezTo>
                  <a:pt x="591345" y="269416"/>
                  <a:pt x="572115" y="276752"/>
                  <a:pt x="557442" y="291424"/>
                </a:cubicBezTo>
                <a:lnTo>
                  <a:pt x="479614" y="369253"/>
                </a:lnTo>
                <a:lnTo>
                  <a:pt x="478146" y="371464"/>
                </a:lnTo>
                <a:lnTo>
                  <a:pt x="254468" y="595142"/>
                </a:lnTo>
                <a:cubicBezTo>
                  <a:pt x="225123" y="624487"/>
                  <a:pt x="225123" y="672064"/>
                  <a:pt x="254468" y="701409"/>
                </a:cubicBezTo>
                <a:lnTo>
                  <a:pt x="332296" y="779237"/>
                </a:lnTo>
                <a:cubicBezTo>
                  <a:pt x="361641" y="808582"/>
                  <a:pt x="409218" y="808582"/>
                  <a:pt x="438563" y="779237"/>
                </a:cubicBezTo>
                <a:lnTo>
                  <a:pt x="610947" y="606853"/>
                </a:lnTo>
                <a:lnTo>
                  <a:pt x="783287" y="779193"/>
                </a:lnTo>
                <a:cubicBezTo>
                  <a:pt x="812632" y="808538"/>
                  <a:pt x="860209" y="808538"/>
                  <a:pt x="889554" y="779193"/>
                </a:cubicBezTo>
                <a:lnTo>
                  <a:pt x="967382" y="701365"/>
                </a:lnTo>
                <a:cubicBezTo>
                  <a:pt x="996727" y="672020"/>
                  <a:pt x="996727" y="624443"/>
                  <a:pt x="967382" y="595098"/>
                </a:cubicBezTo>
                <a:lnTo>
                  <a:pt x="743531" y="371246"/>
                </a:lnTo>
                <a:lnTo>
                  <a:pt x="742236" y="369297"/>
                </a:lnTo>
                <a:lnTo>
                  <a:pt x="664408" y="291468"/>
                </a:lnTo>
                <a:cubicBezTo>
                  <a:pt x="649736" y="276796"/>
                  <a:pt x="630505" y="269460"/>
                  <a:pt x="611275" y="269460"/>
                </a:cubicBezTo>
                <a:lnTo>
                  <a:pt x="611038" y="269506"/>
                </a:lnTo>
                <a:close/>
                <a:moveTo>
                  <a:pt x="596045" y="0"/>
                </a:moveTo>
                <a:cubicBezTo>
                  <a:pt x="925232" y="0"/>
                  <a:pt x="1192090" y="266858"/>
                  <a:pt x="1192090" y="596045"/>
                </a:cubicBezTo>
                <a:cubicBezTo>
                  <a:pt x="1192090" y="925232"/>
                  <a:pt x="925232" y="1192090"/>
                  <a:pt x="596045" y="1192090"/>
                </a:cubicBezTo>
                <a:cubicBezTo>
                  <a:pt x="266858" y="1192090"/>
                  <a:pt x="0" y="925232"/>
                  <a:pt x="0" y="596045"/>
                </a:cubicBezTo>
                <a:cubicBezTo>
                  <a:pt x="0" y="266858"/>
                  <a:pt x="266858" y="0"/>
                  <a:pt x="596045" y="0"/>
                </a:cubicBezTo>
                <a:close/>
              </a:path>
            </a:pathLst>
          </a:custGeom>
          <a:solidFill>
            <a:srgbClr val="7AC5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>
          <a:xfrm rot="5400000">
            <a:off x="6080247" y="4770170"/>
            <a:ext cx="401516" cy="401516"/>
          </a:xfrm>
          <a:custGeom>
            <a:avLst/>
            <a:gdLst>
              <a:gd name="connsiteX0" fmla="*/ 610576 w 1192090"/>
              <a:gd name="connsiteY0" fmla="*/ 269416 h 1192090"/>
              <a:gd name="connsiteX1" fmla="*/ 557442 w 1192090"/>
              <a:gd name="connsiteY1" fmla="*/ 291424 h 1192090"/>
              <a:gd name="connsiteX2" fmla="*/ 479614 w 1192090"/>
              <a:gd name="connsiteY2" fmla="*/ 369253 h 1192090"/>
              <a:gd name="connsiteX3" fmla="*/ 478146 w 1192090"/>
              <a:gd name="connsiteY3" fmla="*/ 371464 h 1192090"/>
              <a:gd name="connsiteX4" fmla="*/ 254468 w 1192090"/>
              <a:gd name="connsiteY4" fmla="*/ 595142 h 1192090"/>
              <a:gd name="connsiteX5" fmla="*/ 254468 w 1192090"/>
              <a:gd name="connsiteY5" fmla="*/ 701409 h 1192090"/>
              <a:gd name="connsiteX6" fmla="*/ 332296 w 1192090"/>
              <a:gd name="connsiteY6" fmla="*/ 779237 h 1192090"/>
              <a:gd name="connsiteX7" fmla="*/ 438563 w 1192090"/>
              <a:gd name="connsiteY7" fmla="*/ 779237 h 1192090"/>
              <a:gd name="connsiteX8" fmla="*/ 610947 w 1192090"/>
              <a:gd name="connsiteY8" fmla="*/ 606853 h 1192090"/>
              <a:gd name="connsiteX9" fmla="*/ 783287 w 1192090"/>
              <a:gd name="connsiteY9" fmla="*/ 779193 h 1192090"/>
              <a:gd name="connsiteX10" fmla="*/ 889554 w 1192090"/>
              <a:gd name="connsiteY10" fmla="*/ 779193 h 1192090"/>
              <a:gd name="connsiteX11" fmla="*/ 967382 w 1192090"/>
              <a:gd name="connsiteY11" fmla="*/ 701365 h 1192090"/>
              <a:gd name="connsiteX12" fmla="*/ 967382 w 1192090"/>
              <a:gd name="connsiteY12" fmla="*/ 595098 h 1192090"/>
              <a:gd name="connsiteX13" fmla="*/ 743531 w 1192090"/>
              <a:gd name="connsiteY13" fmla="*/ 371246 h 1192090"/>
              <a:gd name="connsiteX14" fmla="*/ 742236 w 1192090"/>
              <a:gd name="connsiteY14" fmla="*/ 369297 h 1192090"/>
              <a:gd name="connsiteX15" fmla="*/ 664408 w 1192090"/>
              <a:gd name="connsiteY15" fmla="*/ 291468 h 1192090"/>
              <a:gd name="connsiteX16" fmla="*/ 611275 w 1192090"/>
              <a:gd name="connsiteY16" fmla="*/ 269460 h 1192090"/>
              <a:gd name="connsiteX17" fmla="*/ 611038 w 1192090"/>
              <a:gd name="connsiteY17" fmla="*/ 269506 h 1192090"/>
              <a:gd name="connsiteX18" fmla="*/ 596045 w 1192090"/>
              <a:gd name="connsiteY18" fmla="*/ 0 h 1192090"/>
              <a:gd name="connsiteX19" fmla="*/ 1192090 w 1192090"/>
              <a:gd name="connsiteY19" fmla="*/ 596045 h 1192090"/>
              <a:gd name="connsiteX20" fmla="*/ 596045 w 1192090"/>
              <a:gd name="connsiteY20" fmla="*/ 1192090 h 1192090"/>
              <a:gd name="connsiteX21" fmla="*/ 0 w 1192090"/>
              <a:gd name="connsiteY21" fmla="*/ 596045 h 1192090"/>
              <a:gd name="connsiteX22" fmla="*/ 596045 w 1192090"/>
              <a:gd name="connsiteY22" fmla="*/ 0 h 119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92090" h="1192090">
                <a:moveTo>
                  <a:pt x="610576" y="269416"/>
                </a:moveTo>
                <a:cubicBezTo>
                  <a:pt x="591345" y="269416"/>
                  <a:pt x="572115" y="276752"/>
                  <a:pt x="557442" y="291424"/>
                </a:cubicBezTo>
                <a:lnTo>
                  <a:pt x="479614" y="369253"/>
                </a:lnTo>
                <a:lnTo>
                  <a:pt x="478146" y="371464"/>
                </a:lnTo>
                <a:lnTo>
                  <a:pt x="254468" y="595142"/>
                </a:lnTo>
                <a:cubicBezTo>
                  <a:pt x="225123" y="624487"/>
                  <a:pt x="225123" y="672064"/>
                  <a:pt x="254468" y="701409"/>
                </a:cubicBezTo>
                <a:lnTo>
                  <a:pt x="332296" y="779237"/>
                </a:lnTo>
                <a:cubicBezTo>
                  <a:pt x="361641" y="808582"/>
                  <a:pt x="409218" y="808582"/>
                  <a:pt x="438563" y="779237"/>
                </a:cubicBezTo>
                <a:lnTo>
                  <a:pt x="610947" y="606853"/>
                </a:lnTo>
                <a:lnTo>
                  <a:pt x="783287" y="779193"/>
                </a:lnTo>
                <a:cubicBezTo>
                  <a:pt x="812632" y="808538"/>
                  <a:pt x="860209" y="808538"/>
                  <a:pt x="889554" y="779193"/>
                </a:cubicBezTo>
                <a:lnTo>
                  <a:pt x="967382" y="701365"/>
                </a:lnTo>
                <a:cubicBezTo>
                  <a:pt x="996727" y="672020"/>
                  <a:pt x="996727" y="624443"/>
                  <a:pt x="967382" y="595098"/>
                </a:cubicBezTo>
                <a:lnTo>
                  <a:pt x="743531" y="371246"/>
                </a:lnTo>
                <a:lnTo>
                  <a:pt x="742236" y="369297"/>
                </a:lnTo>
                <a:lnTo>
                  <a:pt x="664408" y="291468"/>
                </a:lnTo>
                <a:cubicBezTo>
                  <a:pt x="649736" y="276796"/>
                  <a:pt x="630505" y="269460"/>
                  <a:pt x="611275" y="269460"/>
                </a:cubicBezTo>
                <a:lnTo>
                  <a:pt x="611038" y="269506"/>
                </a:lnTo>
                <a:close/>
                <a:moveTo>
                  <a:pt x="596045" y="0"/>
                </a:moveTo>
                <a:cubicBezTo>
                  <a:pt x="925232" y="0"/>
                  <a:pt x="1192090" y="266858"/>
                  <a:pt x="1192090" y="596045"/>
                </a:cubicBezTo>
                <a:cubicBezTo>
                  <a:pt x="1192090" y="925232"/>
                  <a:pt x="925232" y="1192090"/>
                  <a:pt x="596045" y="1192090"/>
                </a:cubicBezTo>
                <a:cubicBezTo>
                  <a:pt x="266858" y="1192090"/>
                  <a:pt x="0" y="925232"/>
                  <a:pt x="0" y="596045"/>
                </a:cubicBezTo>
                <a:cubicBezTo>
                  <a:pt x="0" y="266858"/>
                  <a:pt x="266858" y="0"/>
                  <a:pt x="596045" y="0"/>
                </a:cubicBezTo>
                <a:close/>
              </a:path>
            </a:pathLst>
          </a:custGeom>
          <a:solidFill>
            <a:srgbClr val="3759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596900" y="1060495"/>
            <a:ext cx="4467225" cy="4632299"/>
          </a:xfrm>
          <a:custGeom>
            <a:avLst/>
            <a:gdLst>
              <a:gd name="connsiteX0" fmla="*/ 0 w 4467225"/>
              <a:gd name="connsiteY0" fmla="*/ 0 h 4632299"/>
              <a:gd name="connsiteX1" fmla="*/ 3114675 w 4467225"/>
              <a:gd name="connsiteY1" fmla="*/ 0 h 4632299"/>
              <a:gd name="connsiteX2" fmla="*/ 3114675 w 4467225"/>
              <a:gd name="connsiteY2" fmla="*/ 303206 h 4632299"/>
              <a:gd name="connsiteX3" fmla="*/ 3733800 w 4467225"/>
              <a:gd name="connsiteY3" fmla="*/ 303206 h 4632299"/>
              <a:gd name="connsiteX4" fmla="*/ 3733800 w 4467225"/>
              <a:gd name="connsiteY4" fmla="*/ 871689 h 4632299"/>
              <a:gd name="connsiteX5" fmla="*/ 4467225 w 4467225"/>
              <a:gd name="connsiteY5" fmla="*/ 871689 h 4632299"/>
              <a:gd name="connsiteX6" fmla="*/ 4467225 w 4467225"/>
              <a:gd name="connsiteY6" fmla="*/ 4632299 h 4632299"/>
              <a:gd name="connsiteX7" fmla="*/ 1201055 w 4467225"/>
              <a:gd name="connsiteY7" fmla="*/ 4632299 h 4632299"/>
              <a:gd name="connsiteX8" fmla="*/ 1201055 w 4467225"/>
              <a:gd name="connsiteY8" fmla="*/ 3748239 h 4632299"/>
              <a:gd name="connsiteX9" fmla="*/ 466725 w 4467225"/>
              <a:gd name="connsiteY9" fmla="*/ 3748239 h 4632299"/>
              <a:gd name="connsiteX10" fmla="*/ 466725 w 4467225"/>
              <a:gd name="connsiteY10" fmla="*/ 2876550 h 4632299"/>
              <a:gd name="connsiteX11" fmla="*/ 0 w 4467225"/>
              <a:gd name="connsiteY11" fmla="*/ 2876550 h 4632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467225" h="4632299">
                <a:moveTo>
                  <a:pt x="0" y="0"/>
                </a:moveTo>
                <a:lnTo>
                  <a:pt x="3114675" y="0"/>
                </a:lnTo>
                <a:lnTo>
                  <a:pt x="3114675" y="303206"/>
                </a:lnTo>
                <a:lnTo>
                  <a:pt x="3733800" y="303206"/>
                </a:lnTo>
                <a:lnTo>
                  <a:pt x="3733800" y="871689"/>
                </a:lnTo>
                <a:lnTo>
                  <a:pt x="4467225" y="871689"/>
                </a:lnTo>
                <a:lnTo>
                  <a:pt x="4467225" y="4632299"/>
                </a:lnTo>
                <a:lnTo>
                  <a:pt x="1201055" y="4632299"/>
                </a:lnTo>
                <a:lnTo>
                  <a:pt x="1201055" y="3748239"/>
                </a:lnTo>
                <a:lnTo>
                  <a:pt x="466725" y="3748239"/>
                </a:lnTo>
                <a:lnTo>
                  <a:pt x="466725" y="2876550"/>
                </a:lnTo>
                <a:lnTo>
                  <a:pt x="0" y="2876550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gradFill>
              <a:gsLst>
                <a:gs pos="0">
                  <a:srgbClr val="2C3440"/>
                </a:gs>
                <a:gs pos="36000">
                  <a:srgbClr val="37597F"/>
                </a:gs>
                <a:gs pos="72000">
                  <a:srgbClr val="D96A47"/>
                </a:gs>
              </a:gsLst>
              <a:lin ang="126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ounded Rectangle 15"/>
          <p:cNvSpPr/>
          <p:nvPr/>
        </p:nvSpPr>
        <p:spPr>
          <a:xfrm rot="16200000">
            <a:off x="11397437" y="6171968"/>
            <a:ext cx="293916" cy="583057"/>
          </a:xfrm>
          <a:prstGeom prst="roundRect">
            <a:avLst>
              <a:gd name="adj" fmla="val 31851"/>
            </a:avLst>
          </a:prstGeom>
          <a:solidFill>
            <a:srgbClr val="7AC5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49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2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25" grpId="0" animBg="1"/>
      <p:bldP spid="26" grpId="0" animBg="1"/>
      <p:bldP spid="27" grpId="0" animBg="1"/>
      <p:bldP spid="3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1271" y="1608818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  <a:buClr>
                <a:srgbClr val="2C3440"/>
              </a:buClr>
              <a:buSzPct val="160000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Lorem ipsum dolor sit amet, consectetur</a:t>
            </a:r>
            <a:endParaRPr lang="pl-PL" dirty="0">
              <a:solidFill>
                <a:schemeClr val="bg1">
                  <a:lumMod val="6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 lvl="1">
              <a:lnSpc>
                <a:spcPct val="150000"/>
              </a:lnSpc>
              <a:buClr>
                <a:srgbClr val="7AC5DD"/>
              </a:buClr>
              <a:buSzPct val="130000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adipiscing elit, sed do eiusmod tempor</a:t>
            </a:r>
            <a:endParaRPr lang="pl-PL" dirty="0">
              <a:solidFill>
                <a:schemeClr val="bg1">
                  <a:lumMod val="6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>
              <a:lnSpc>
                <a:spcPct val="150000"/>
              </a:lnSpc>
              <a:buClr>
                <a:srgbClr val="2C3440"/>
              </a:buClr>
              <a:buSzPct val="160000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incididunt ut labore et dolore magna aliqua. </a:t>
            </a:r>
            <a:endParaRPr lang="pl-PL" dirty="0">
              <a:solidFill>
                <a:schemeClr val="bg1">
                  <a:lumMod val="6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 lvl="1">
              <a:lnSpc>
                <a:spcPct val="150000"/>
              </a:lnSpc>
              <a:buClr>
                <a:srgbClr val="7AC5DD"/>
              </a:buClr>
              <a:buSzPct val="130000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Ut enim ad minim veniam, quis</a:t>
            </a:r>
            <a:r>
              <a:rPr lang="pl-PL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amet, </a:t>
            </a:r>
            <a:endParaRPr lang="pl-PL" dirty="0">
              <a:solidFill>
                <a:schemeClr val="bg1">
                  <a:lumMod val="6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>
              <a:lnSpc>
                <a:spcPct val="150000"/>
              </a:lnSpc>
              <a:buClr>
                <a:srgbClr val="2C3440"/>
              </a:buClr>
              <a:buSzPct val="160000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consectetur adipiscing elit, sed do eiusmod tempor </a:t>
            </a:r>
            <a:endParaRPr lang="pl-PL" dirty="0">
              <a:solidFill>
                <a:schemeClr val="bg1">
                  <a:lumMod val="65000"/>
                </a:schemeClr>
              </a:solidFill>
              <a:ea typeface="Lato" panose="020F0502020204030203" pitchFamily="34" charset="0"/>
              <a:cs typeface="Lato" panose="020F0502020204030203" pitchFamily="34" charset="0"/>
            </a:endParaRPr>
          </a:p>
          <a:p>
            <a:pPr lvl="1">
              <a:lnSpc>
                <a:spcPct val="150000"/>
              </a:lnSpc>
              <a:buClr>
                <a:srgbClr val="7AC5DD"/>
              </a:buClr>
              <a:buSzPct val="130000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ea typeface="Lato" panose="020F0502020204030203" pitchFamily="34" charset="0"/>
                <a:cs typeface="Lato" panose="020F0502020204030203" pitchFamily="34" charset="0"/>
              </a:rPr>
              <a:t>incididunt ut labore et dolore magna aliqua. </a:t>
            </a:r>
          </a:p>
          <a:p>
            <a:pPr marL="0" indent="0">
              <a:buClr>
                <a:srgbClr val="37597F"/>
              </a:buClr>
              <a:buSzPct val="154000"/>
              <a:buNone/>
            </a:pPr>
            <a:endParaRPr lang="en-US" dirty="0"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913485" y="95110"/>
            <a:ext cx="4312130" cy="5054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dirty="0">
                <a:solidFill>
                  <a:srgbClr val="2C3440"/>
                </a:solidFill>
                <a:latin typeface="+mn-lt"/>
                <a:ea typeface="Lato Light" panose="020F0502020204030203" pitchFamily="34" charset="0"/>
                <a:cs typeface="Lato Light" panose="020F0502020204030203" pitchFamily="34" charset="0"/>
              </a:rPr>
              <a:t>Slide title, of course</a:t>
            </a:r>
            <a:endParaRPr lang="en-US" sz="3600" dirty="0">
              <a:solidFill>
                <a:srgbClr val="2C3440"/>
              </a:solidFill>
              <a:latin typeface="+mn-lt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7027801" y="591769"/>
            <a:ext cx="3949273" cy="4184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pl-PL" sz="2000" dirty="0">
                <a:solidFill>
                  <a:srgbClr val="7AC5DD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Tagline should be here I guess</a:t>
            </a:r>
            <a:endParaRPr lang="en-US" sz="2000" dirty="0">
              <a:solidFill>
                <a:srgbClr val="7AC5DD"/>
              </a:solidFill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 rot="16200000">
            <a:off x="10769015" y="-108585"/>
            <a:ext cx="1550763" cy="901549"/>
          </a:xfrm>
          <a:prstGeom prst="roundRect">
            <a:avLst>
              <a:gd name="adj" fmla="val 50000"/>
            </a:avLst>
          </a:prstGeom>
          <a:solidFill>
            <a:srgbClr val="7AC5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 rot="16200000">
            <a:off x="11397437" y="6171968"/>
            <a:ext cx="293916" cy="583057"/>
          </a:xfrm>
          <a:prstGeom prst="roundRect">
            <a:avLst>
              <a:gd name="adj" fmla="val 31851"/>
            </a:avLst>
          </a:prstGeom>
          <a:solidFill>
            <a:srgbClr val="7AC5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11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" y="1"/>
            <a:ext cx="6555568" cy="914400"/>
          </a:xfrm>
        </p:spPr>
        <p:txBody>
          <a:bodyPr/>
          <a:lstStyle/>
          <a:p>
            <a:r>
              <a:rPr lang="pl-PL" dirty="0"/>
              <a:t>An example organigramme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205365" y="1152108"/>
            <a:ext cx="7510908" cy="5418236"/>
            <a:chOff x="1476945" y="1028121"/>
            <a:chExt cx="7510908" cy="5418236"/>
          </a:xfrm>
        </p:grpSpPr>
        <p:sp>
          <p:nvSpPr>
            <p:cNvPr id="6" name="Freeform: Shape 5"/>
            <p:cNvSpPr/>
            <p:nvPr/>
          </p:nvSpPr>
          <p:spPr>
            <a:xfrm>
              <a:off x="5062066" y="1839234"/>
              <a:ext cx="170333" cy="74622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70333" y="0"/>
                  </a:moveTo>
                  <a:lnTo>
                    <a:pt x="170333" y="746224"/>
                  </a:lnTo>
                  <a:lnTo>
                    <a:pt x="0" y="746224"/>
                  </a:lnTo>
                </a:path>
              </a:pathLst>
            </a:custGeom>
            <a:noFill/>
          </p:spPr>
          <p:style>
            <a:lnRef idx="2">
              <a:schemeClr val="accent6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Freeform: Shape 6"/>
            <p:cNvSpPr/>
            <p:nvPr/>
          </p:nvSpPr>
          <p:spPr>
            <a:xfrm>
              <a:off x="5232400" y="1839234"/>
              <a:ext cx="2944341" cy="149244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322114"/>
                  </a:lnTo>
                  <a:lnTo>
                    <a:pt x="2944341" y="1322114"/>
                  </a:lnTo>
                  <a:lnTo>
                    <a:pt x="2944341" y="1492448"/>
                  </a:lnTo>
                </a:path>
              </a:pathLst>
            </a:custGeom>
            <a:noFill/>
          </p:spPr>
          <p:style>
            <a:lnRef idx="2">
              <a:schemeClr val="accent6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Freeform: Shape 7"/>
            <p:cNvSpPr/>
            <p:nvPr/>
          </p:nvSpPr>
          <p:spPr>
            <a:xfrm>
              <a:off x="5564956" y="4142796"/>
              <a:ext cx="243333" cy="189800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898005"/>
                  </a:lnTo>
                  <a:lnTo>
                    <a:pt x="243333" y="1898005"/>
                  </a:lnTo>
                </a:path>
              </a:pathLst>
            </a:custGeom>
            <a:no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Freeform: Shape 8"/>
            <p:cNvSpPr/>
            <p:nvPr/>
          </p:nvSpPr>
          <p:spPr>
            <a:xfrm>
              <a:off x="5564956" y="4142796"/>
              <a:ext cx="243333" cy="74622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746224"/>
                  </a:lnTo>
                  <a:lnTo>
                    <a:pt x="243333" y="746224"/>
                  </a:lnTo>
                </a:path>
              </a:pathLst>
            </a:custGeom>
            <a:no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Freeform: Shape 9"/>
            <p:cNvSpPr/>
            <p:nvPr/>
          </p:nvSpPr>
          <p:spPr>
            <a:xfrm>
              <a:off x="5232400" y="1839234"/>
              <a:ext cx="981447" cy="149244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322114"/>
                  </a:lnTo>
                  <a:lnTo>
                    <a:pt x="981447" y="1322114"/>
                  </a:lnTo>
                  <a:lnTo>
                    <a:pt x="981447" y="1492448"/>
                  </a:lnTo>
                </a:path>
              </a:pathLst>
            </a:custGeom>
            <a:noFill/>
          </p:spPr>
          <p:style>
            <a:lnRef idx="2">
              <a:schemeClr val="accent6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Freeform: Shape 10"/>
            <p:cNvSpPr/>
            <p:nvPr/>
          </p:nvSpPr>
          <p:spPr>
            <a:xfrm>
              <a:off x="3602062" y="4142796"/>
              <a:ext cx="243333" cy="74622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746224"/>
                  </a:lnTo>
                  <a:lnTo>
                    <a:pt x="243333" y="746224"/>
                  </a:lnTo>
                </a:path>
              </a:pathLst>
            </a:custGeom>
            <a:no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7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Freeform: Shape 11"/>
            <p:cNvSpPr/>
            <p:nvPr/>
          </p:nvSpPr>
          <p:spPr>
            <a:xfrm>
              <a:off x="4250952" y="1839234"/>
              <a:ext cx="981447" cy="149244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981447" y="0"/>
                  </a:moveTo>
                  <a:lnTo>
                    <a:pt x="981447" y="1322114"/>
                  </a:lnTo>
                  <a:lnTo>
                    <a:pt x="0" y="1322114"/>
                  </a:lnTo>
                  <a:lnTo>
                    <a:pt x="0" y="1492448"/>
                  </a:lnTo>
                </a:path>
              </a:pathLst>
            </a:custGeom>
            <a:noFill/>
          </p:spPr>
          <p:style>
            <a:lnRef idx="2">
              <a:schemeClr val="accent6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Freeform: Shape 12"/>
            <p:cNvSpPr/>
            <p:nvPr/>
          </p:nvSpPr>
          <p:spPr>
            <a:xfrm>
              <a:off x="2288058" y="1839234"/>
              <a:ext cx="2944341" cy="149244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944341" y="0"/>
                  </a:moveTo>
                  <a:lnTo>
                    <a:pt x="2944341" y="1322114"/>
                  </a:lnTo>
                  <a:lnTo>
                    <a:pt x="0" y="1322114"/>
                  </a:lnTo>
                  <a:lnTo>
                    <a:pt x="0" y="1492448"/>
                  </a:lnTo>
                </a:path>
              </a:pathLst>
            </a:custGeom>
            <a:noFill/>
          </p:spPr>
          <p:style>
            <a:lnRef idx="2">
              <a:schemeClr val="accent6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6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Freeform: Shape 13"/>
            <p:cNvSpPr/>
            <p:nvPr/>
          </p:nvSpPr>
          <p:spPr>
            <a:xfrm>
              <a:off x="4421286" y="1028121"/>
              <a:ext cx="1622226" cy="811113"/>
            </a:xfrm>
            <a:custGeom>
              <a:avLst/>
              <a:gdLst>
                <a:gd name="connsiteX0" fmla="*/ 0 w 1622226"/>
                <a:gd name="connsiteY0" fmla="*/ 0 h 811113"/>
                <a:gd name="connsiteX1" fmla="*/ 1622226 w 1622226"/>
                <a:gd name="connsiteY1" fmla="*/ 0 h 811113"/>
                <a:gd name="connsiteX2" fmla="*/ 1622226 w 1622226"/>
                <a:gd name="connsiteY2" fmla="*/ 811113 h 811113"/>
                <a:gd name="connsiteX3" fmla="*/ 0 w 1622226"/>
                <a:gd name="connsiteY3" fmla="*/ 811113 h 811113"/>
                <a:gd name="connsiteX4" fmla="*/ 0 w 1622226"/>
                <a:gd name="connsiteY4" fmla="*/ 0 h 81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2226" h="811113">
                  <a:moveTo>
                    <a:pt x="0" y="0"/>
                  </a:moveTo>
                  <a:lnTo>
                    <a:pt x="1622226" y="0"/>
                  </a:lnTo>
                  <a:lnTo>
                    <a:pt x="1622226" y="811113"/>
                  </a:lnTo>
                  <a:lnTo>
                    <a:pt x="0" y="81111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415" tIns="18415" rIns="18415" bIns="18415" numCol="1" spcCol="1270" anchor="ctr" anchorCtr="0">
              <a:noAutofit/>
            </a:bodyPr>
            <a:lstStyle/>
            <a:p>
              <a:pPr marL="0" marR="0" lvl="0" indent="0" algn="ctr" defTabSz="12890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Boss</a:t>
              </a:r>
              <a:endParaRPr kumimoji="0" lang="en-US" sz="2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: Shape 14"/>
            <p:cNvSpPr/>
            <p:nvPr/>
          </p:nvSpPr>
          <p:spPr>
            <a:xfrm>
              <a:off x="1476945" y="3331682"/>
              <a:ext cx="1622226" cy="811113"/>
            </a:xfrm>
            <a:custGeom>
              <a:avLst/>
              <a:gdLst>
                <a:gd name="connsiteX0" fmla="*/ 0 w 1622226"/>
                <a:gd name="connsiteY0" fmla="*/ 0 h 811113"/>
                <a:gd name="connsiteX1" fmla="*/ 1622226 w 1622226"/>
                <a:gd name="connsiteY1" fmla="*/ 0 h 811113"/>
                <a:gd name="connsiteX2" fmla="*/ 1622226 w 1622226"/>
                <a:gd name="connsiteY2" fmla="*/ 811113 h 811113"/>
                <a:gd name="connsiteX3" fmla="*/ 0 w 1622226"/>
                <a:gd name="connsiteY3" fmla="*/ 811113 h 811113"/>
                <a:gd name="connsiteX4" fmla="*/ 0 w 1622226"/>
                <a:gd name="connsiteY4" fmla="*/ 0 h 81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2226" h="811113">
                  <a:moveTo>
                    <a:pt x="0" y="0"/>
                  </a:moveTo>
                  <a:lnTo>
                    <a:pt x="1622226" y="0"/>
                  </a:lnTo>
                  <a:lnTo>
                    <a:pt x="1622226" y="811113"/>
                  </a:lnTo>
                  <a:lnTo>
                    <a:pt x="0" y="81111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415" tIns="18415" rIns="18415" bIns="18415" numCol="1" spcCol="1270" anchor="ctr" anchorCtr="0">
              <a:noAutofit/>
            </a:bodyPr>
            <a:lstStyle/>
            <a:p>
              <a:pPr marL="0" marR="0" lvl="0" indent="0" algn="ctr" defTabSz="12890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Lower ranks</a:t>
              </a:r>
              <a:endParaRPr kumimoji="0" lang="en-US" sz="2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Freeform: Shape 15"/>
            <p:cNvSpPr/>
            <p:nvPr/>
          </p:nvSpPr>
          <p:spPr>
            <a:xfrm>
              <a:off x="3439839" y="3331682"/>
              <a:ext cx="1622226" cy="811113"/>
            </a:xfrm>
            <a:custGeom>
              <a:avLst/>
              <a:gdLst>
                <a:gd name="connsiteX0" fmla="*/ 0 w 1622226"/>
                <a:gd name="connsiteY0" fmla="*/ 0 h 811113"/>
                <a:gd name="connsiteX1" fmla="*/ 1622226 w 1622226"/>
                <a:gd name="connsiteY1" fmla="*/ 0 h 811113"/>
                <a:gd name="connsiteX2" fmla="*/ 1622226 w 1622226"/>
                <a:gd name="connsiteY2" fmla="*/ 811113 h 811113"/>
                <a:gd name="connsiteX3" fmla="*/ 0 w 1622226"/>
                <a:gd name="connsiteY3" fmla="*/ 811113 h 811113"/>
                <a:gd name="connsiteX4" fmla="*/ 0 w 1622226"/>
                <a:gd name="connsiteY4" fmla="*/ 0 h 81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2226" h="811113">
                  <a:moveTo>
                    <a:pt x="0" y="0"/>
                  </a:moveTo>
                  <a:lnTo>
                    <a:pt x="1622226" y="0"/>
                  </a:lnTo>
                  <a:lnTo>
                    <a:pt x="1622226" y="811113"/>
                  </a:lnTo>
                  <a:lnTo>
                    <a:pt x="0" y="81111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415" tIns="18415" rIns="18415" bIns="18415" numCol="1" spcCol="1270" anchor="ctr" anchorCtr="0">
              <a:noAutofit/>
            </a:bodyPr>
            <a:lstStyle/>
            <a:p>
              <a:pPr marL="0" marR="0" lvl="0" indent="0" algn="ctr" defTabSz="12890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Lower ranks</a:t>
              </a:r>
              <a:endParaRPr kumimoji="0" lang="en-US" sz="2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Freeform: Shape 16"/>
            <p:cNvSpPr/>
            <p:nvPr/>
          </p:nvSpPr>
          <p:spPr>
            <a:xfrm>
              <a:off x="3845396" y="4483463"/>
              <a:ext cx="1622226" cy="811113"/>
            </a:xfrm>
            <a:custGeom>
              <a:avLst/>
              <a:gdLst>
                <a:gd name="connsiteX0" fmla="*/ 0 w 1622226"/>
                <a:gd name="connsiteY0" fmla="*/ 0 h 811113"/>
                <a:gd name="connsiteX1" fmla="*/ 1622226 w 1622226"/>
                <a:gd name="connsiteY1" fmla="*/ 0 h 811113"/>
                <a:gd name="connsiteX2" fmla="*/ 1622226 w 1622226"/>
                <a:gd name="connsiteY2" fmla="*/ 811113 h 811113"/>
                <a:gd name="connsiteX3" fmla="*/ 0 w 1622226"/>
                <a:gd name="connsiteY3" fmla="*/ 811113 h 811113"/>
                <a:gd name="connsiteX4" fmla="*/ 0 w 1622226"/>
                <a:gd name="connsiteY4" fmla="*/ 0 h 81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2226" h="811113">
                  <a:moveTo>
                    <a:pt x="0" y="0"/>
                  </a:moveTo>
                  <a:lnTo>
                    <a:pt x="1622226" y="0"/>
                  </a:lnTo>
                  <a:lnTo>
                    <a:pt x="1622226" y="811113"/>
                  </a:lnTo>
                  <a:lnTo>
                    <a:pt x="0" y="81111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415" tIns="18415" rIns="18415" bIns="18415" numCol="1" spcCol="1270" anchor="ctr" anchorCtr="0">
              <a:noAutofit/>
            </a:bodyPr>
            <a:lstStyle/>
            <a:p>
              <a:pPr marL="0" marR="0" lvl="0" indent="0" algn="ctr" defTabSz="12890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  <a:endParaRPr kumimoji="0" lang="en-US" sz="2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Freeform: Shape 17"/>
            <p:cNvSpPr/>
            <p:nvPr/>
          </p:nvSpPr>
          <p:spPr>
            <a:xfrm>
              <a:off x="5402733" y="3331682"/>
              <a:ext cx="1622226" cy="811113"/>
            </a:xfrm>
            <a:custGeom>
              <a:avLst/>
              <a:gdLst>
                <a:gd name="connsiteX0" fmla="*/ 0 w 1622226"/>
                <a:gd name="connsiteY0" fmla="*/ 0 h 811113"/>
                <a:gd name="connsiteX1" fmla="*/ 1622226 w 1622226"/>
                <a:gd name="connsiteY1" fmla="*/ 0 h 811113"/>
                <a:gd name="connsiteX2" fmla="*/ 1622226 w 1622226"/>
                <a:gd name="connsiteY2" fmla="*/ 811113 h 811113"/>
                <a:gd name="connsiteX3" fmla="*/ 0 w 1622226"/>
                <a:gd name="connsiteY3" fmla="*/ 811113 h 811113"/>
                <a:gd name="connsiteX4" fmla="*/ 0 w 1622226"/>
                <a:gd name="connsiteY4" fmla="*/ 0 h 81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2226" h="811113">
                  <a:moveTo>
                    <a:pt x="0" y="0"/>
                  </a:moveTo>
                  <a:lnTo>
                    <a:pt x="1622226" y="0"/>
                  </a:lnTo>
                  <a:lnTo>
                    <a:pt x="1622226" y="811113"/>
                  </a:lnTo>
                  <a:lnTo>
                    <a:pt x="0" y="81111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415" tIns="18415" rIns="18415" bIns="18415" numCol="1" spcCol="1270" anchor="ctr" anchorCtr="0">
              <a:noAutofit/>
            </a:bodyPr>
            <a:lstStyle/>
            <a:p>
              <a:pPr marL="0" marR="0" lvl="0" indent="0" algn="ctr" defTabSz="12890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Lower ranks</a:t>
              </a:r>
              <a:endParaRPr kumimoji="0" lang="en-US" sz="2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Freeform: Shape 18"/>
            <p:cNvSpPr/>
            <p:nvPr/>
          </p:nvSpPr>
          <p:spPr>
            <a:xfrm>
              <a:off x="5808290" y="4483463"/>
              <a:ext cx="1622226" cy="811113"/>
            </a:xfrm>
            <a:custGeom>
              <a:avLst/>
              <a:gdLst>
                <a:gd name="connsiteX0" fmla="*/ 0 w 1622226"/>
                <a:gd name="connsiteY0" fmla="*/ 0 h 811113"/>
                <a:gd name="connsiteX1" fmla="*/ 1622226 w 1622226"/>
                <a:gd name="connsiteY1" fmla="*/ 0 h 811113"/>
                <a:gd name="connsiteX2" fmla="*/ 1622226 w 1622226"/>
                <a:gd name="connsiteY2" fmla="*/ 811113 h 811113"/>
                <a:gd name="connsiteX3" fmla="*/ 0 w 1622226"/>
                <a:gd name="connsiteY3" fmla="*/ 811113 h 811113"/>
                <a:gd name="connsiteX4" fmla="*/ 0 w 1622226"/>
                <a:gd name="connsiteY4" fmla="*/ 0 h 81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2226" h="811113">
                  <a:moveTo>
                    <a:pt x="0" y="0"/>
                  </a:moveTo>
                  <a:lnTo>
                    <a:pt x="1622226" y="0"/>
                  </a:lnTo>
                  <a:lnTo>
                    <a:pt x="1622226" y="811113"/>
                  </a:lnTo>
                  <a:lnTo>
                    <a:pt x="0" y="81111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415" tIns="18415" rIns="18415" bIns="18415" numCol="1" spcCol="1270" anchor="ctr" anchorCtr="0">
              <a:noAutofit/>
            </a:bodyPr>
            <a:lstStyle/>
            <a:p>
              <a:pPr marL="0" marR="0" lvl="0" indent="0" algn="ctr" defTabSz="12890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  <a:endParaRPr kumimoji="0" lang="en-US" sz="2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Freeform: Shape 19"/>
            <p:cNvSpPr/>
            <p:nvPr/>
          </p:nvSpPr>
          <p:spPr>
            <a:xfrm>
              <a:off x="5808290" y="5635244"/>
              <a:ext cx="1622226" cy="811113"/>
            </a:xfrm>
            <a:custGeom>
              <a:avLst/>
              <a:gdLst>
                <a:gd name="connsiteX0" fmla="*/ 0 w 1622226"/>
                <a:gd name="connsiteY0" fmla="*/ 0 h 811113"/>
                <a:gd name="connsiteX1" fmla="*/ 1622226 w 1622226"/>
                <a:gd name="connsiteY1" fmla="*/ 0 h 811113"/>
                <a:gd name="connsiteX2" fmla="*/ 1622226 w 1622226"/>
                <a:gd name="connsiteY2" fmla="*/ 811113 h 811113"/>
                <a:gd name="connsiteX3" fmla="*/ 0 w 1622226"/>
                <a:gd name="connsiteY3" fmla="*/ 811113 h 811113"/>
                <a:gd name="connsiteX4" fmla="*/ 0 w 1622226"/>
                <a:gd name="connsiteY4" fmla="*/ 0 h 81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2226" h="811113">
                  <a:moveTo>
                    <a:pt x="0" y="0"/>
                  </a:moveTo>
                  <a:lnTo>
                    <a:pt x="1622226" y="0"/>
                  </a:lnTo>
                  <a:lnTo>
                    <a:pt x="1622226" y="811113"/>
                  </a:lnTo>
                  <a:lnTo>
                    <a:pt x="0" y="81111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415" tIns="18415" rIns="18415" bIns="18415" numCol="1" spcCol="1270" anchor="ctr" anchorCtr="0">
              <a:noAutofit/>
            </a:bodyPr>
            <a:lstStyle/>
            <a:p>
              <a:pPr marL="0" marR="0" lvl="0" indent="0" algn="ctr" defTabSz="12890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</a:t>
              </a:r>
              <a:endParaRPr kumimoji="0" lang="en-US" sz="2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Freeform: Shape 20"/>
            <p:cNvSpPr/>
            <p:nvPr/>
          </p:nvSpPr>
          <p:spPr>
            <a:xfrm>
              <a:off x="7365627" y="3331682"/>
              <a:ext cx="1622226" cy="811113"/>
            </a:xfrm>
            <a:custGeom>
              <a:avLst/>
              <a:gdLst>
                <a:gd name="connsiteX0" fmla="*/ 0 w 1622226"/>
                <a:gd name="connsiteY0" fmla="*/ 0 h 811113"/>
                <a:gd name="connsiteX1" fmla="*/ 1622226 w 1622226"/>
                <a:gd name="connsiteY1" fmla="*/ 0 h 811113"/>
                <a:gd name="connsiteX2" fmla="*/ 1622226 w 1622226"/>
                <a:gd name="connsiteY2" fmla="*/ 811113 h 811113"/>
                <a:gd name="connsiteX3" fmla="*/ 0 w 1622226"/>
                <a:gd name="connsiteY3" fmla="*/ 811113 h 811113"/>
                <a:gd name="connsiteX4" fmla="*/ 0 w 1622226"/>
                <a:gd name="connsiteY4" fmla="*/ 0 h 81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2226" h="811113">
                  <a:moveTo>
                    <a:pt x="0" y="0"/>
                  </a:moveTo>
                  <a:lnTo>
                    <a:pt x="1622226" y="0"/>
                  </a:lnTo>
                  <a:lnTo>
                    <a:pt x="1622226" y="811113"/>
                  </a:lnTo>
                  <a:lnTo>
                    <a:pt x="0" y="81111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415" tIns="18415" rIns="18415" bIns="18415" numCol="1" spcCol="1270" anchor="ctr" anchorCtr="0">
              <a:noAutofit/>
            </a:bodyPr>
            <a:lstStyle/>
            <a:p>
              <a:pPr marL="0" marR="0" lvl="0" indent="0" algn="ctr" defTabSz="12890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Someone</a:t>
              </a:r>
              <a:endParaRPr kumimoji="0" lang="en-US" sz="2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Freeform: Shape 21"/>
            <p:cNvSpPr/>
            <p:nvPr/>
          </p:nvSpPr>
          <p:spPr>
            <a:xfrm>
              <a:off x="3439839" y="2179902"/>
              <a:ext cx="1622226" cy="811113"/>
            </a:xfrm>
            <a:custGeom>
              <a:avLst/>
              <a:gdLst>
                <a:gd name="connsiteX0" fmla="*/ 0 w 1622226"/>
                <a:gd name="connsiteY0" fmla="*/ 0 h 811113"/>
                <a:gd name="connsiteX1" fmla="*/ 1622226 w 1622226"/>
                <a:gd name="connsiteY1" fmla="*/ 0 h 811113"/>
                <a:gd name="connsiteX2" fmla="*/ 1622226 w 1622226"/>
                <a:gd name="connsiteY2" fmla="*/ 811113 h 811113"/>
                <a:gd name="connsiteX3" fmla="*/ 0 w 1622226"/>
                <a:gd name="connsiteY3" fmla="*/ 811113 h 811113"/>
                <a:gd name="connsiteX4" fmla="*/ 0 w 1622226"/>
                <a:gd name="connsiteY4" fmla="*/ 0 h 811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22226" h="811113">
                  <a:moveTo>
                    <a:pt x="0" y="0"/>
                  </a:moveTo>
                  <a:lnTo>
                    <a:pt x="1622226" y="0"/>
                  </a:lnTo>
                  <a:lnTo>
                    <a:pt x="1622226" y="811113"/>
                  </a:lnTo>
                  <a:lnTo>
                    <a:pt x="0" y="81111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415" tIns="18415" rIns="18415" bIns="18415" numCol="1" spcCol="1270" anchor="ctr" anchorCtr="0">
              <a:noAutofit/>
            </a:bodyPr>
            <a:lstStyle/>
            <a:p>
              <a:pPr marL="0" marR="0" lvl="0" indent="0" algn="ctr" defTabSz="12890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2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Dude under</a:t>
              </a:r>
              <a:endParaRPr kumimoji="0" lang="en-US" sz="2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171944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</Words>
  <Application>Microsoft Office PowerPoint</Application>
  <PresentationFormat>Widescreen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1_Office Theme</vt:lpstr>
      <vt:lpstr>2_Office Theme</vt:lpstr>
      <vt:lpstr>Awesomeness</vt:lpstr>
      <vt:lpstr>PowerPoint Presentation</vt:lpstr>
      <vt:lpstr>PowerPoint Presentation</vt:lpstr>
      <vt:lpstr>PowerPoint Presentation</vt:lpstr>
      <vt:lpstr>An example organigramme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Pach</dc:creator>
  <cp:lastModifiedBy>Andrew P</cp:lastModifiedBy>
  <cp:revision>3</cp:revision>
  <dcterms:created xsi:type="dcterms:W3CDTF">2021-09-30T10:28:19Z</dcterms:created>
  <dcterms:modified xsi:type="dcterms:W3CDTF">2023-08-08T07:00:57Z</dcterms:modified>
</cp:coreProperties>
</file>