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70" r:id="rId3"/>
    <p:sldId id="471" r:id="rId4"/>
    <p:sldId id="469" r:id="rId5"/>
    <p:sldId id="472" r:id="rId6"/>
    <p:sldId id="473" r:id="rId7"/>
    <p:sldId id="474" r:id="rId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s" id="{B7576F41-1F37-46BD-8B32-35B70295E650}">
          <p14:sldIdLst>
            <p14:sldId id="256"/>
          </p14:sldIdLst>
        </p14:section>
        <p14:section name="Background Music" id="{228CACB0-84A5-4822-90D1-C7FDD9C63C43}">
          <p14:sldIdLst>
            <p14:sldId id="470"/>
          </p14:sldIdLst>
        </p14:section>
        <p14:section name="Colors, Replace Fonts, Fonts" id="{D7B52E28-CB54-45CF-89BF-F79D8BFFC3ED}">
          <p14:sldIdLst>
            <p14:sldId id="471"/>
            <p14:sldId id="469"/>
            <p14:sldId id="472"/>
          </p14:sldIdLst>
        </p14:section>
        <p14:section name="Embed Fonts" id="{0EB97E7F-21CE-4743-902E-FD9AC541CBDB}">
          <p14:sldIdLst>
            <p14:sldId id="473"/>
          </p14:sldIdLst>
        </p14:section>
        <p14:section name="Reduce presentation size" id="{B86AADA9-B4B6-41D1-AC58-BD6B0819D049}">
          <p14:sldIdLst>
            <p14:sldId id="474"/>
          </p14:sldIdLst>
        </p14:section>
        <p14:section name="Save, Export, cya!" id="{A16B0DCB-8BC9-4792-90F8-B58DB1D9A43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6F51"/>
    <a:srgbClr val="F4A261"/>
    <a:srgbClr val="E6E6E6"/>
    <a:srgbClr val="4A4E52"/>
    <a:srgbClr val="E9C46A"/>
    <a:srgbClr val="2A9D8F"/>
    <a:srgbClr val="D526E2"/>
    <a:srgbClr val="264653"/>
    <a:srgbClr val="5C2F22"/>
    <a:srgbClr val="4D42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68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FB4E0-AB4E-4EFE-88FD-8FD2851441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803127-F204-410E-923A-6EB9882B66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15EB22-7474-4451-952B-A3F5821DF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46A82-CDE2-489A-BC40-8F09BB765760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48467-5C61-4371-9666-FAC1A224C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7E7FB9-D613-46BA-BB8F-EE07CC455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1DF3-0913-4419-8AC0-DFDB098AEE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3715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D2401-81E0-4B46-8999-956C58D4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856D63-8F04-4B04-BBE7-729E3ACAB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4FEDE-5A08-4275-92E3-5E8CAE91A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46A82-CDE2-489A-BC40-8F09BB765760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05A76-A90E-45EB-A7EF-6E59F7BB5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2F88E-73AE-4D85-8F28-02DA2A60D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1DF3-0913-4419-8AC0-DFDB098AEE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8082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4932CB-8DDF-4A47-A409-C50C203FDF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33AC96-5E58-42D3-BF77-9032B8ACBE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3104F-1881-4410-8E87-FBA26892C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46A82-CDE2-489A-BC40-8F09BB765760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104BE-492B-47BE-A6B4-0C6D86697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4AE52-FC1E-44BA-BE0A-3CFD124F8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1DF3-0913-4419-8AC0-DFDB098AEE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1049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4D385-19C8-443B-BB49-F33431E4A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8191B-08F6-466E-8561-A947ADF594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FCC23F-FFB3-4721-A403-216F1E5D4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46A82-CDE2-489A-BC40-8F09BB765760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A3798-D100-48BA-A7AF-E3FFFE452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36B219-EAB7-432D-8371-53F0DB7F6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1DF3-0913-4419-8AC0-DFDB098AEE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4815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EE72D-B0EC-4B0B-A0BC-3EB7E6EEC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C2E85F-1EBC-451E-9ECC-9A4D22C4B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67C934-8F63-42FB-84DE-C291D0191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46A82-CDE2-489A-BC40-8F09BB765760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D91A1A-1DB2-40FE-B6F3-AD6833593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14D39-F279-4129-A8A3-B59CC3B59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1DF3-0913-4419-8AC0-DFDB098AEE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040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E1F25-6809-4D7F-AA56-9203D8BA9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5D6C7-44D9-4321-991C-15CE5261C8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013C44-5763-492F-89F4-3D458538AE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8A1544-D3F5-4216-A41E-1E8E44053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46A82-CDE2-489A-BC40-8F09BB765760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D22112-19CC-41D9-BA18-BED18B705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F9741A-65E1-410C-B86E-65F31A72E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1DF3-0913-4419-8AC0-DFDB098AEE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1478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5AD02-4CB9-4312-9AB6-04570E54C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99F3E4-43E4-4099-992E-06BBD78E19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0BACC-06D5-41D3-BE84-5D680FF9AB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1CEA96-A8FF-4A93-BBE0-C24C61CD00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6F783C-11F2-4B20-B757-456D664C47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2BC51F-FE9D-49D7-92D7-A9EB64B0B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46A82-CDE2-489A-BC40-8F09BB765760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204087-8A96-4AED-9944-27A0E59F5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043793-ABFE-4D02-A556-45D7DB16A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1DF3-0913-4419-8AC0-DFDB098AEE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7213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EF256-4AB8-4D0E-A636-D94398342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632F17-1E3E-458F-82AA-462CBEE9D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46A82-CDE2-489A-BC40-8F09BB765760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47E086-8863-4049-9E87-C036502BC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8E189F-3BF2-4749-AF9A-8C299409A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1DF3-0913-4419-8AC0-DFDB098AEE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1602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624801-3BED-47FF-A8E6-709758B2B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46A82-CDE2-489A-BC40-8F09BB765760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359DEB-5ECF-4570-B25F-98803B94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BA45FB-098A-49ED-99A8-4F3855F21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1DF3-0913-4419-8AC0-DFDB098AEE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69210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17AFA-7F59-42F9-9C7C-0466B786D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66CE79-F51C-42BE-9FD1-343695D2C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1FA7B-91B4-4806-ABA8-60A48C6FCC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5C9F75-6313-43CF-BCD2-AB56B7C25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46A82-CDE2-489A-BC40-8F09BB765760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02D134-4FC3-43CB-81AC-201D801D3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DB48E9-C1C7-4FAF-AB7E-03D6D7653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1DF3-0913-4419-8AC0-DFDB098AEE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0397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5E602-4475-4BFC-9F4E-8BAEC13D4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342DB9-D402-4732-AC2B-39B763AA51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B58856-3A8D-4168-88CA-EA3CDFCACF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D0E405-1D5A-4A7C-B3F4-785F41E4E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46A82-CDE2-489A-BC40-8F09BB765760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0E5223-0F92-46B8-BCAD-F2C7A2125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B262E1-A0D0-450A-83BA-ABB9E8835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1DF3-0913-4419-8AC0-DFDB098AEE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37619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CE9530-1515-406B-9DE9-734E7F33D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6A47E-32C9-4125-9910-663A4FA1EC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A8A1E-186A-486F-8A8C-8A1DA2700B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46A82-CDE2-489A-BC40-8F09BB765760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8F15B-B884-44B8-996A-15CC130694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06E57-AB0B-4CE6-A893-E33E98312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F1DF3-0913-4419-8AC0-DFDB098AEE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7238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E62D6B1-E483-4EBF-A3C7-17DB57FB5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7250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Sections – give me structure!</a:t>
            </a:r>
            <a:endParaRPr lang="pl-PL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26006C-E837-4033-BE8D-6F6EE00CD60F}"/>
              </a:ext>
            </a:extLst>
          </p:cNvPr>
          <p:cNvSpPr/>
          <p:nvPr/>
        </p:nvSpPr>
        <p:spPr>
          <a:xfrm>
            <a:off x="0" y="1828801"/>
            <a:ext cx="12192000" cy="5029199"/>
          </a:xfrm>
          <a:prstGeom prst="rect">
            <a:avLst/>
          </a:prstGeom>
          <a:solidFill>
            <a:srgbClr val="2646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2" name="Graphic 11" descr="Pyramid with levels with solid fill">
            <a:extLst>
              <a:ext uri="{FF2B5EF4-FFF2-40B4-BE49-F238E27FC236}">
                <a16:creationId xmlns:a16="http://schemas.microsoft.com/office/drawing/2014/main" id="{481C5406-E185-4409-A3CF-70D8F06B99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04682" y="1750672"/>
            <a:ext cx="4982636" cy="498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701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415A27-FBD2-40F2-8D4D-00C3C0AA9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7250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Let the music plaaaaaaaaay…. </a:t>
            </a:r>
            <a:endParaRPr lang="pl-PL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CEAF8B-569F-45B6-B015-F1EC01C1B700}"/>
              </a:ext>
            </a:extLst>
          </p:cNvPr>
          <p:cNvSpPr/>
          <p:nvPr/>
        </p:nvSpPr>
        <p:spPr>
          <a:xfrm>
            <a:off x="0" y="1828801"/>
            <a:ext cx="12192000" cy="5029199"/>
          </a:xfrm>
          <a:prstGeom prst="rect">
            <a:avLst/>
          </a:prstGeom>
          <a:solidFill>
            <a:srgbClr val="2646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9" name="Graphic 8" descr="Music note with solid fill">
            <a:extLst>
              <a:ext uri="{FF2B5EF4-FFF2-40B4-BE49-F238E27FC236}">
                <a16:creationId xmlns:a16="http://schemas.microsoft.com/office/drawing/2014/main" id="{9E664E34-ED8C-4545-84F8-213BD65D1A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40322" y="2278195"/>
            <a:ext cx="3306076" cy="3306076"/>
          </a:xfrm>
          <a:prstGeom prst="rect">
            <a:avLst/>
          </a:prstGeom>
        </p:spPr>
      </p:pic>
      <p:pic>
        <p:nvPicPr>
          <p:cNvPr id="11" name="Graphic 10" descr="Music notation with solid fill">
            <a:extLst>
              <a:ext uri="{FF2B5EF4-FFF2-40B4-BE49-F238E27FC236}">
                <a16:creationId xmlns:a16="http://schemas.microsoft.com/office/drawing/2014/main" id="{889E792C-A695-4EC1-8946-7A7601F5B7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71396" y="1828801"/>
            <a:ext cx="4979469" cy="497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735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1832E1D-FCAA-454F-A4D7-0D4D6D438EE7}"/>
              </a:ext>
            </a:extLst>
          </p:cNvPr>
          <p:cNvSpPr/>
          <p:nvPr/>
        </p:nvSpPr>
        <p:spPr>
          <a:xfrm>
            <a:off x="0" y="1828800"/>
            <a:ext cx="12192000" cy="5029199"/>
          </a:xfrm>
          <a:prstGeom prst="rect">
            <a:avLst/>
          </a:prstGeom>
          <a:solidFill>
            <a:srgbClr val="2646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3B4A3E-E668-4525-9890-9CA953D9E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7250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Changing Colors</a:t>
            </a:r>
            <a:endParaRPr lang="pl-PL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6B1E59-AFD6-4497-9763-DF0B5F39C5C2}"/>
              </a:ext>
            </a:extLst>
          </p:cNvPr>
          <p:cNvSpPr/>
          <p:nvPr/>
        </p:nvSpPr>
        <p:spPr>
          <a:xfrm>
            <a:off x="507146" y="2767702"/>
            <a:ext cx="2126974" cy="19977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144C5A-A586-4D77-BA0A-4C87E40DFC11}"/>
              </a:ext>
            </a:extLst>
          </p:cNvPr>
          <p:cNvSpPr/>
          <p:nvPr/>
        </p:nvSpPr>
        <p:spPr>
          <a:xfrm>
            <a:off x="2856807" y="2767703"/>
            <a:ext cx="2126974" cy="19977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EEE121-2B33-418D-94A7-134064FB3D02}"/>
              </a:ext>
            </a:extLst>
          </p:cNvPr>
          <p:cNvSpPr/>
          <p:nvPr/>
        </p:nvSpPr>
        <p:spPr>
          <a:xfrm>
            <a:off x="8715526" y="2767702"/>
            <a:ext cx="2126974" cy="1997765"/>
          </a:xfrm>
          <a:prstGeom prst="rect">
            <a:avLst/>
          </a:prstGeom>
          <a:solidFill>
            <a:srgbClr val="D52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5898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1252;p8">
            <a:extLst>
              <a:ext uri="{FF2B5EF4-FFF2-40B4-BE49-F238E27FC236}">
                <a16:creationId xmlns:a16="http://schemas.microsoft.com/office/drawing/2014/main" id="{FA3C9B94-D29E-4D7F-9CC9-F69E21688683}"/>
              </a:ext>
            </a:extLst>
          </p:cNvPr>
          <p:cNvGrpSpPr/>
          <p:nvPr/>
        </p:nvGrpSpPr>
        <p:grpSpPr>
          <a:xfrm>
            <a:off x="6075599" y="5958994"/>
            <a:ext cx="1661193" cy="905377"/>
            <a:chOff x="1003176" y="4540815"/>
            <a:chExt cx="1110494" cy="612269"/>
          </a:xfrm>
        </p:grpSpPr>
        <p:sp>
          <p:nvSpPr>
            <p:cNvPr id="5" name="Google Shape;1253;p8">
              <a:extLst>
                <a:ext uri="{FF2B5EF4-FFF2-40B4-BE49-F238E27FC236}">
                  <a16:creationId xmlns:a16="http://schemas.microsoft.com/office/drawing/2014/main" id="{7A60D6F9-E1DE-4614-9BED-6E2AC2CC27E9}"/>
                </a:ext>
              </a:extLst>
            </p:cNvPr>
            <p:cNvSpPr/>
            <p:nvPr/>
          </p:nvSpPr>
          <p:spPr>
            <a:xfrm>
              <a:off x="1003176" y="4540815"/>
              <a:ext cx="1110494" cy="612269"/>
            </a:xfrm>
            <a:custGeom>
              <a:avLst/>
              <a:gdLst/>
              <a:ahLst/>
              <a:cxnLst/>
              <a:rect l="l" t="t" r="r" b="b"/>
              <a:pathLst>
                <a:path w="22289" h="12289" extrusionOk="0">
                  <a:moveTo>
                    <a:pt x="472" y="5757"/>
                  </a:moveTo>
                  <a:lnTo>
                    <a:pt x="674" y="6262"/>
                  </a:lnTo>
                  <a:lnTo>
                    <a:pt x="943" y="6734"/>
                  </a:lnTo>
                  <a:lnTo>
                    <a:pt x="606" y="6734"/>
                  </a:lnTo>
                  <a:lnTo>
                    <a:pt x="438" y="6666"/>
                  </a:lnTo>
                  <a:lnTo>
                    <a:pt x="270" y="6565"/>
                  </a:lnTo>
                  <a:lnTo>
                    <a:pt x="169" y="6464"/>
                  </a:lnTo>
                  <a:lnTo>
                    <a:pt x="135" y="6363"/>
                  </a:lnTo>
                  <a:lnTo>
                    <a:pt x="135" y="6262"/>
                  </a:lnTo>
                  <a:lnTo>
                    <a:pt x="169" y="6128"/>
                  </a:lnTo>
                  <a:lnTo>
                    <a:pt x="303" y="5926"/>
                  </a:lnTo>
                  <a:lnTo>
                    <a:pt x="472" y="5757"/>
                  </a:lnTo>
                  <a:close/>
                  <a:moveTo>
                    <a:pt x="11414" y="6094"/>
                  </a:moveTo>
                  <a:lnTo>
                    <a:pt x="11548" y="6161"/>
                  </a:lnTo>
                  <a:lnTo>
                    <a:pt x="11717" y="6565"/>
                  </a:lnTo>
                  <a:lnTo>
                    <a:pt x="11784" y="6969"/>
                  </a:lnTo>
                  <a:lnTo>
                    <a:pt x="11548" y="6835"/>
                  </a:lnTo>
                  <a:lnTo>
                    <a:pt x="11245" y="6734"/>
                  </a:lnTo>
                  <a:lnTo>
                    <a:pt x="10976" y="6633"/>
                  </a:lnTo>
                  <a:lnTo>
                    <a:pt x="10673" y="6565"/>
                  </a:lnTo>
                  <a:lnTo>
                    <a:pt x="10875" y="6363"/>
                  </a:lnTo>
                  <a:lnTo>
                    <a:pt x="11077" y="6195"/>
                  </a:lnTo>
                  <a:lnTo>
                    <a:pt x="11178" y="6128"/>
                  </a:lnTo>
                  <a:lnTo>
                    <a:pt x="11279" y="6094"/>
                  </a:lnTo>
                  <a:close/>
                  <a:moveTo>
                    <a:pt x="1852" y="0"/>
                  </a:moveTo>
                  <a:lnTo>
                    <a:pt x="1785" y="34"/>
                  </a:lnTo>
                  <a:lnTo>
                    <a:pt x="1751" y="101"/>
                  </a:lnTo>
                  <a:lnTo>
                    <a:pt x="1549" y="741"/>
                  </a:lnTo>
                  <a:lnTo>
                    <a:pt x="1280" y="1347"/>
                  </a:lnTo>
                  <a:lnTo>
                    <a:pt x="775" y="2559"/>
                  </a:lnTo>
                  <a:lnTo>
                    <a:pt x="573" y="3199"/>
                  </a:lnTo>
                  <a:lnTo>
                    <a:pt x="404" y="3805"/>
                  </a:lnTo>
                  <a:lnTo>
                    <a:pt x="337" y="4141"/>
                  </a:lnTo>
                  <a:lnTo>
                    <a:pt x="303" y="4478"/>
                  </a:lnTo>
                  <a:lnTo>
                    <a:pt x="303" y="4781"/>
                  </a:lnTo>
                  <a:lnTo>
                    <a:pt x="303" y="5151"/>
                  </a:lnTo>
                  <a:lnTo>
                    <a:pt x="371" y="5421"/>
                  </a:lnTo>
                  <a:lnTo>
                    <a:pt x="438" y="5690"/>
                  </a:lnTo>
                  <a:lnTo>
                    <a:pt x="202" y="5825"/>
                  </a:lnTo>
                  <a:lnTo>
                    <a:pt x="135" y="5926"/>
                  </a:lnTo>
                  <a:lnTo>
                    <a:pt x="68" y="6027"/>
                  </a:lnTo>
                  <a:lnTo>
                    <a:pt x="0" y="6128"/>
                  </a:lnTo>
                  <a:lnTo>
                    <a:pt x="0" y="6262"/>
                  </a:lnTo>
                  <a:lnTo>
                    <a:pt x="0" y="6363"/>
                  </a:lnTo>
                  <a:lnTo>
                    <a:pt x="34" y="6498"/>
                  </a:lnTo>
                  <a:lnTo>
                    <a:pt x="101" y="6633"/>
                  </a:lnTo>
                  <a:lnTo>
                    <a:pt x="202" y="6734"/>
                  </a:lnTo>
                  <a:lnTo>
                    <a:pt x="337" y="6801"/>
                  </a:lnTo>
                  <a:lnTo>
                    <a:pt x="472" y="6868"/>
                  </a:lnTo>
                  <a:lnTo>
                    <a:pt x="775" y="6902"/>
                  </a:lnTo>
                  <a:lnTo>
                    <a:pt x="1078" y="6902"/>
                  </a:lnTo>
                  <a:lnTo>
                    <a:pt x="1414" y="7340"/>
                  </a:lnTo>
                  <a:lnTo>
                    <a:pt x="1818" y="7744"/>
                  </a:lnTo>
                  <a:lnTo>
                    <a:pt x="2256" y="8047"/>
                  </a:lnTo>
                  <a:lnTo>
                    <a:pt x="2458" y="8182"/>
                  </a:lnTo>
                  <a:lnTo>
                    <a:pt x="2694" y="8283"/>
                  </a:lnTo>
                  <a:lnTo>
                    <a:pt x="3300" y="8485"/>
                  </a:lnTo>
                  <a:lnTo>
                    <a:pt x="3939" y="8653"/>
                  </a:lnTo>
                  <a:lnTo>
                    <a:pt x="5252" y="8956"/>
                  </a:lnTo>
                  <a:lnTo>
                    <a:pt x="5825" y="9057"/>
                  </a:lnTo>
                  <a:lnTo>
                    <a:pt x="6397" y="9091"/>
                  </a:lnTo>
                  <a:lnTo>
                    <a:pt x="6700" y="9091"/>
                  </a:lnTo>
                  <a:lnTo>
                    <a:pt x="6969" y="9057"/>
                  </a:lnTo>
                  <a:lnTo>
                    <a:pt x="7273" y="9023"/>
                  </a:lnTo>
                  <a:lnTo>
                    <a:pt x="7542" y="8922"/>
                  </a:lnTo>
                  <a:lnTo>
                    <a:pt x="7845" y="8821"/>
                  </a:lnTo>
                  <a:lnTo>
                    <a:pt x="8081" y="8720"/>
                  </a:lnTo>
                  <a:lnTo>
                    <a:pt x="8586" y="8417"/>
                  </a:lnTo>
                  <a:lnTo>
                    <a:pt x="9091" y="8081"/>
                  </a:lnTo>
                  <a:lnTo>
                    <a:pt x="9528" y="7710"/>
                  </a:lnTo>
                  <a:lnTo>
                    <a:pt x="10067" y="7205"/>
                  </a:lnTo>
                  <a:lnTo>
                    <a:pt x="10572" y="6700"/>
                  </a:lnTo>
                  <a:lnTo>
                    <a:pt x="11178" y="6902"/>
                  </a:lnTo>
                  <a:lnTo>
                    <a:pt x="11515" y="7070"/>
                  </a:lnTo>
                  <a:lnTo>
                    <a:pt x="11818" y="7205"/>
                  </a:lnTo>
                  <a:lnTo>
                    <a:pt x="11851" y="7609"/>
                  </a:lnTo>
                  <a:lnTo>
                    <a:pt x="11851" y="8013"/>
                  </a:lnTo>
                  <a:lnTo>
                    <a:pt x="11818" y="8855"/>
                  </a:lnTo>
                  <a:lnTo>
                    <a:pt x="11851" y="9326"/>
                  </a:lnTo>
                  <a:lnTo>
                    <a:pt x="11986" y="9798"/>
                  </a:lnTo>
                  <a:lnTo>
                    <a:pt x="12121" y="10269"/>
                  </a:lnTo>
                  <a:lnTo>
                    <a:pt x="12323" y="10707"/>
                  </a:lnTo>
                  <a:lnTo>
                    <a:pt x="12592" y="11144"/>
                  </a:lnTo>
                  <a:lnTo>
                    <a:pt x="12895" y="11515"/>
                  </a:lnTo>
                  <a:lnTo>
                    <a:pt x="13232" y="11885"/>
                  </a:lnTo>
                  <a:lnTo>
                    <a:pt x="13636" y="12188"/>
                  </a:lnTo>
                  <a:lnTo>
                    <a:pt x="13737" y="12289"/>
                  </a:lnTo>
                  <a:lnTo>
                    <a:pt x="14073" y="12289"/>
                  </a:lnTo>
                  <a:lnTo>
                    <a:pt x="13501" y="11818"/>
                  </a:lnTo>
                  <a:lnTo>
                    <a:pt x="13265" y="11548"/>
                  </a:lnTo>
                  <a:lnTo>
                    <a:pt x="12996" y="11279"/>
                  </a:lnTo>
                  <a:lnTo>
                    <a:pt x="12794" y="11010"/>
                  </a:lnTo>
                  <a:lnTo>
                    <a:pt x="12592" y="10707"/>
                  </a:lnTo>
                  <a:lnTo>
                    <a:pt x="12424" y="10404"/>
                  </a:lnTo>
                  <a:lnTo>
                    <a:pt x="12255" y="10067"/>
                  </a:lnTo>
                  <a:lnTo>
                    <a:pt x="12188" y="9798"/>
                  </a:lnTo>
                  <a:lnTo>
                    <a:pt x="12121" y="9562"/>
                  </a:lnTo>
                  <a:lnTo>
                    <a:pt x="12087" y="9023"/>
                  </a:lnTo>
                  <a:lnTo>
                    <a:pt x="12087" y="8451"/>
                  </a:lnTo>
                  <a:lnTo>
                    <a:pt x="12087" y="7912"/>
                  </a:lnTo>
                  <a:lnTo>
                    <a:pt x="12087" y="7340"/>
                  </a:lnTo>
                  <a:lnTo>
                    <a:pt x="12053" y="7070"/>
                  </a:lnTo>
                  <a:lnTo>
                    <a:pt x="11986" y="6835"/>
                  </a:lnTo>
                  <a:lnTo>
                    <a:pt x="11919" y="6565"/>
                  </a:lnTo>
                  <a:lnTo>
                    <a:pt x="11818" y="6363"/>
                  </a:lnTo>
                  <a:lnTo>
                    <a:pt x="11683" y="6128"/>
                  </a:lnTo>
                  <a:lnTo>
                    <a:pt x="11481" y="5926"/>
                  </a:lnTo>
                  <a:lnTo>
                    <a:pt x="11346" y="5825"/>
                  </a:lnTo>
                  <a:lnTo>
                    <a:pt x="11279" y="5791"/>
                  </a:lnTo>
                  <a:lnTo>
                    <a:pt x="11245" y="5825"/>
                  </a:lnTo>
                  <a:lnTo>
                    <a:pt x="10437" y="6565"/>
                  </a:lnTo>
                  <a:lnTo>
                    <a:pt x="9663" y="7306"/>
                  </a:lnTo>
                  <a:lnTo>
                    <a:pt x="9225" y="7676"/>
                  </a:lnTo>
                  <a:lnTo>
                    <a:pt x="8788" y="7979"/>
                  </a:lnTo>
                  <a:lnTo>
                    <a:pt x="8350" y="8283"/>
                  </a:lnTo>
                  <a:lnTo>
                    <a:pt x="7879" y="8552"/>
                  </a:lnTo>
                  <a:lnTo>
                    <a:pt x="7576" y="8687"/>
                  </a:lnTo>
                  <a:lnTo>
                    <a:pt x="7306" y="8754"/>
                  </a:lnTo>
                  <a:lnTo>
                    <a:pt x="7003" y="8821"/>
                  </a:lnTo>
                  <a:lnTo>
                    <a:pt x="6734" y="8855"/>
                  </a:lnTo>
                  <a:lnTo>
                    <a:pt x="6128" y="8855"/>
                  </a:lnTo>
                  <a:lnTo>
                    <a:pt x="5522" y="8788"/>
                  </a:lnTo>
                  <a:lnTo>
                    <a:pt x="4916" y="8687"/>
                  </a:lnTo>
                  <a:lnTo>
                    <a:pt x="4310" y="8518"/>
                  </a:lnTo>
                  <a:lnTo>
                    <a:pt x="3165" y="8215"/>
                  </a:lnTo>
                  <a:lnTo>
                    <a:pt x="2896" y="8114"/>
                  </a:lnTo>
                  <a:lnTo>
                    <a:pt x="2593" y="7979"/>
                  </a:lnTo>
                  <a:lnTo>
                    <a:pt x="2357" y="7845"/>
                  </a:lnTo>
                  <a:lnTo>
                    <a:pt x="2088" y="7643"/>
                  </a:lnTo>
                  <a:lnTo>
                    <a:pt x="1852" y="7441"/>
                  </a:lnTo>
                  <a:lnTo>
                    <a:pt x="1650" y="7239"/>
                  </a:lnTo>
                  <a:lnTo>
                    <a:pt x="1448" y="6969"/>
                  </a:lnTo>
                  <a:lnTo>
                    <a:pt x="1246" y="6734"/>
                  </a:lnTo>
                  <a:lnTo>
                    <a:pt x="1078" y="6464"/>
                  </a:lnTo>
                  <a:lnTo>
                    <a:pt x="943" y="6161"/>
                  </a:lnTo>
                  <a:lnTo>
                    <a:pt x="808" y="5892"/>
                  </a:lnTo>
                  <a:lnTo>
                    <a:pt x="707" y="5589"/>
                  </a:lnTo>
                  <a:lnTo>
                    <a:pt x="606" y="5286"/>
                  </a:lnTo>
                  <a:lnTo>
                    <a:pt x="573" y="5017"/>
                  </a:lnTo>
                  <a:lnTo>
                    <a:pt x="539" y="4714"/>
                  </a:lnTo>
                  <a:lnTo>
                    <a:pt x="539" y="4411"/>
                  </a:lnTo>
                  <a:lnTo>
                    <a:pt x="606" y="3872"/>
                  </a:lnTo>
                  <a:lnTo>
                    <a:pt x="707" y="3333"/>
                  </a:lnTo>
                  <a:lnTo>
                    <a:pt x="909" y="2828"/>
                  </a:lnTo>
                  <a:lnTo>
                    <a:pt x="1111" y="2290"/>
                  </a:lnTo>
                  <a:lnTo>
                    <a:pt x="1549" y="1280"/>
                  </a:lnTo>
                  <a:lnTo>
                    <a:pt x="1751" y="775"/>
                  </a:lnTo>
                  <a:lnTo>
                    <a:pt x="1953" y="236"/>
                  </a:lnTo>
                  <a:lnTo>
                    <a:pt x="3266" y="472"/>
                  </a:lnTo>
                  <a:lnTo>
                    <a:pt x="4545" y="741"/>
                  </a:lnTo>
                  <a:lnTo>
                    <a:pt x="5858" y="1044"/>
                  </a:lnTo>
                  <a:lnTo>
                    <a:pt x="7138" y="1381"/>
                  </a:lnTo>
                  <a:lnTo>
                    <a:pt x="8417" y="1751"/>
                  </a:lnTo>
                  <a:lnTo>
                    <a:pt x="9663" y="2189"/>
                  </a:lnTo>
                  <a:lnTo>
                    <a:pt x="10909" y="2626"/>
                  </a:lnTo>
                  <a:lnTo>
                    <a:pt x="12154" y="3098"/>
                  </a:lnTo>
                  <a:lnTo>
                    <a:pt x="13434" y="3636"/>
                  </a:lnTo>
                  <a:lnTo>
                    <a:pt x="14713" y="4209"/>
                  </a:lnTo>
                  <a:lnTo>
                    <a:pt x="17238" y="5387"/>
                  </a:lnTo>
                  <a:lnTo>
                    <a:pt x="19763" y="6633"/>
                  </a:lnTo>
                  <a:lnTo>
                    <a:pt x="20336" y="6902"/>
                  </a:lnTo>
                  <a:lnTo>
                    <a:pt x="20706" y="7070"/>
                  </a:lnTo>
                  <a:lnTo>
                    <a:pt x="21076" y="7272"/>
                  </a:lnTo>
                  <a:lnTo>
                    <a:pt x="21413" y="7508"/>
                  </a:lnTo>
                  <a:lnTo>
                    <a:pt x="21716" y="7744"/>
                  </a:lnTo>
                  <a:lnTo>
                    <a:pt x="21851" y="7878"/>
                  </a:lnTo>
                  <a:lnTo>
                    <a:pt x="21952" y="8013"/>
                  </a:lnTo>
                  <a:lnTo>
                    <a:pt x="22019" y="8148"/>
                  </a:lnTo>
                  <a:lnTo>
                    <a:pt x="22053" y="8316"/>
                  </a:lnTo>
                  <a:lnTo>
                    <a:pt x="21548" y="9461"/>
                  </a:lnTo>
                  <a:lnTo>
                    <a:pt x="21009" y="10606"/>
                  </a:lnTo>
                  <a:lnTo>
                    <a:pt x="20605" y="11447"/>
                  </a:lnTo>
                  <a:lnTo>
                    <a:pt x="20167" y="12289"/>
                  </a:lnTo>
                  <a:lnTo>
                    <a:pt x="20470" y="12289"/>
                  </a:lnTo>
                  <a:lnTo>
                    <a:pt x="20773" y="11582"/>
                  </a:lnTo>
                  <a:lnTo>
                    <a:pt x="21076" y="10942"/>
                  </a:lnTo>
                  <a:lnTo>
                    <a:pt x="21649" y="9764"/>
                  </a:lnTo>
                  <a:lnTo>
                    <a:pt x="21884" y="9158"/>
                  </a:lnTo>
                  <a:lnTo>
                    <a:pt x="22019" y="8855"/>
                  </a:lnTo>
                  <a:lnTo>
                    <a:pt x="22086" y="8518"/>
                  </a:lnTo>
                  <a:lnTo>
                    <a:pt x="22154" y="8552"/>
                  </a:lnTo>
                  <a:lnTo>
                    <a:pt x="22221" y="8552"/>
                  </a:lnTo>
                  <a:lnTo>
                    <a:pt x="22255" y="8518"/>
                  </a:lnTo>
                  <a:lnTo>
                    <a:pt x="22288" y="8451"/>
                  </a:lnTo>
                  <a:lnTo>
                    <a:pt x="22255" y="8215"/>
                  </a:lnTo>
                  <a:lnTo>
                    <a:pt x="22187" y="8047"/>
                  </a:lnTo>
                  <a:lnTo>
                    <a:pt x="22086" y="7845"/>
                  </a:lnTo>
                  <a:lnTo>
                    <a:pt x="21952" y="7710"/>
                  </a:lnTo>
                  <a:lnTo>
                    <a:pt x="21581" y="7407"/>
                  </a:lnTo>
                  <a:lnTo>
                    <a:pt x="21245" y="7171"/>
                  </a:lnTo>
                  <a:lnTo>
                    <a:pt x="20639" y="6801"/>
                  </a:lnTo>
                  <a:lnTo>
                    <a:pt x="19999" y="6498"/>
                  </a:lnTo>
                  <a:lnTo>
                    <a:pt x="18720" y="5858"/>
                  </a:lnTo>
                  <a:lnTo>
                    <a:pt x="17339" y="5185"/>
                  </a:lnTo>
                  <a:lnTo>
                    <a:pt x="15959" y="4545"/>
                  </a:lnTo>
                  <a:lnTo>
                    <a:pt x="14578" y="3906"/>
                  </a:lnTo>
                  <a:lnTo>
                    <a:pt x="13164" y="3300"/>
                  </a:lnTo>
                  <a:lnTo>
                    <a:pt x="11851" y="2761"/>
                  </a:lnTo>
                  <a:lnTo>
                    <a:pt x="10538" y="2256"/>
                  </a:lnTo>
                  <a:lnTo>
                    <a:pt x="9192" y="1785"/>
                  </a:lnTo>
                  <a:lnTo>
                    <a:pt x="7845" y="1381"/>
                  </a:lnTo>
                  <a:lnTo>
                    <a:pt x="6397" y="943"/>
                  </a:lnTo>
                  <a:lnTo>
                    <a:pt x="4949" y="573"/>
                  </a:lnTo>
                  <a:lnTo>
                    <a:pt x="4209" y="438"/>
                  </a:lnTo>
                  <a:lnTo>
                    <a:pt x="3468" y="270"/>
                  </a:lnTo>
                  <a:lnTo>
                    <a:pt x="2727" y="169"/>
                  </a:lnTo>
                  <a:lnTo>
                    <a:pt x="1987" y="101"/>
                  </a:lnTo>
                  <a:lnTo>
                    <a:pt x="1919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254;p8">
              <a:extLst>
                <a:ext uri="{FF2B5EF4-FFF2-40B4-BE49-F238E27FC236}">
                  <a16:creationId xmlns:a16="http://schemas.microsoft.com/office/drawing/2014/main" id="{D04397B9-69D4-43DC-A531-B6C8D0738914}"/>
                </a:ext>
              </a:extLst>
            </p:cNvPr>
            <p:cNvSpPr/>
            <p:nvPr/>
          </p:nvSpPr>
          <p:spPr>
            <a:xfrm>
              <a:off x="1058529" y="4589442"/>
              <a:ext cx="471371" cy="375811"/>
            </a:xfrm>
            <a:custGeom>
              <a:avLst/>
              <a:gdLst/>
              <a:ahLst/>
              <a:cxnLst/>
              <a:rect l="l" t="t" r="r" b="b"/>
              <a:pathLst>
                <a:path w="9461" h="7543" extrusionOk="0">
                  <a:moveTo>
                    <a:pt x="3805" y="472"/>
                  </a:moveTo>
                  <a:lnTo>
                    <a:pt x="4377" y="573"/>
                  </a:lnTo>
                  <a:lnTo>
                    <a:pt x="4916" y="708"/>
                  </a:lnTo>
                  <a:lnTo>
                    <a:pt x="5488" y="876"/>
                  </a:lnTo>
                  <a:lnTo>
                    <a:pt x="6027" y="1044"/>
                  </a:lnTo>
                  <a:lnTo>
                    <a:pt x="6566" y="1246"/>
                  </a:lnTo>
                  <a:lnTo>
                    <a:pt x="7104" y="1482"/>
                  </a:lnTo>
                  <a:lnTo>
                    <a:pt x="7643" y="1718"/>
                  </a:lnTo>
                  <a:lnTo>
                    <a:pt x="8182" y="1953"/>
                  </a:lnTo>
                  <a:lnTo>
                    <a:pt x="8586" y="2223"/>
                  </a:lnTo>
                  <a:lnTo>
                    <a:pt x="8754" y="2357"/>
                  </a:lnTo>
                  <a:lnTo>
                    <a:pt x="8922" y="2526"/>
                  </a:lnTo>
                  <a:lnTo>
                    <a:pt x="9023" y="2694"/>
                  </a:lnTo>
                  <a:lnTo>
                    <a:pt x="9124" y="2896"/>
                  </a:lnTo>
                  <a:lnTo>
                    <a:pt x="9192" y="3132"/>
                  </a:lnTo>
                  <a:lnTo>
                    <a:pt x="9225" y="3367"/>
                  </a:lnTo>
                  <a:lnTo>
                    <a:pt x="9192" y="3670"/>
                  </a:lnTo>
                  <a:lnTo>
                    <a:pt x="6498" y="2088"/>
                  </a:lnTo>
                  <a:lnTo>
                    <a:pt x="3805" y="472"/>
                  </a:lnTo>
                  <a:close/>
                  <a:moveTo>
                    <a:pt x="2256" y="203"/>
                  </a:moveTo>
                  <a:lnTo>
                    <a:pt x="2290" y="236"/>
                  </a:lnTo>
                  <a:lnTo>
                    <a:pt x="2323" y="270"/>
                  </a:lnTo>
                  <a:lnTo>
                    <a:pt x="2896" y="337"/>
                  </a:lnTo>
                  <a:lnTo>
                    <a:pt x="3502" y="405"/>
                  </a:lnTo>
                  <a:lnTo>
                    <a:pt x="3771" y="708"/>
                  </a:lnTo>
                  <a:lnTo>
                    <a:pt x="4074" y="943"/>
                  </a:lnTo>
                  <a:lnTo>
                    <a:pt x="4377" y="1179"/>
                  </a:lnTo>
                  <a:lnTo>
                    <a:pt x="4747" y="1415"/>
                  </a:lnTo>
                  <a:lnTo>
                    <a:pt x="5454" y="1819"/>
                  </a:lnTo>
                  <a:lnTo>
                    <a:pt x="6128" y="2189"/>
                  </a:lnTo>
                  <a:lnTo>
                    <a:pt x="9124" y="3940"/>
                  </a:lnTo>
                  <a:lnTo>
                    <a:pt x="9124" y="3940"/>
                  </a:lnTo>
                  <a:lnTo>
                    <a:pt x="7879" y="3603"/>
                  </a:lnTo>
                  <a:lnTo>
                    <a:pt x="7205" y="3435"/>
                  </a:lnTo>
                  <a:lnTo>
                    <a:pt x="6498" y="3300"/>
                  </a:lnTo>
                  <a:lnTo>
                    <a:pt x="5825" y="3199"/>
                  </a:lnTo>
                  <a:lnTo>
                    <a:pt x="5084" y="3132"/>
                  </a:lnTo>
                  <a:lnTo>
                    <a:pt x="4377" y="3098"/>
                  </a:lnTo>
                  <a:lnTo>
                    <a:pt x="3670" y="3098"/>
                  </a:lnTo>
                  <a:lnTo>
                    <a:pt x="3670" y="3064"/>
                  </a:lnTo>
                  <a:lnTo>
                    <a:pt x="3636" y="3031"/>
                  </a:lnTo>
                  <a:lnTo>
                    <a:pt x="2896" y="2627"/>
                  </a:lnTo>
                  <a:lnTo>
                    <a:pt x="2121" y="2256"/>
                  </a:lnTo>
                  <a:lnTo>
                    <a:pt x="1414" y="1852"/>
                  </a:lnTo>
                  <a:lnTo>
                    <a:pt x="1010" y="1650"/>
                  </a:lnTo>
                  <a:lnTo>
                    <a:pt x="640" y="1516"/>
                  </a:lnTo>
                  <a:lnTo>
                    <a:pt x="775" y="1280"/>
                  </a:lnTo>
                  <a:lnTo>
                    <a:pt x="943" y="1078"/>
                  </a:lnTo>
                  <a:lnTo>
                    <a:pt x="1111" y="876"/>
                  </a:lnTo>
                  <a:lnTo>
                    <a:pt x="1313" y="708"/>
                  </a:lnTo>
                  <a:lnTo>
                    <a:pt x="1515" y="539"/>
                  </a:lnTo>
                  <a:lnTo>
                    <a:pt x="1751" y="405"/>
                  </a:lnTo>
                  <a:lnTo>
                    <a:pt x="1987" y="304"/>
                  </a:lnTo>
                  <a:lnTo>
                    <a:pt x="2256" y="203"/>
                  </a:lnTo>
                  <a:close/>
                  <a:moveTo>
                    <a:pt x="573" y="1583"/>
                  </a:moveTo>
                  <a:lnTo>
                    <a:pt x="943" y="1819"/>
                  </a:lnTo>
                  <a:lnTo>
                    <a:pt x="1280" y="2021"/>
                  </a:lnTo>
                  <a:lnTo>
                    <a:pt x="2054" y="2425"/>
                  </a:lnTo>
                  <a:lnTo>
                    <a:pt x="2727" y="2795"/>
                  </a:lnTo>
                  <a:lnTo>
                    <a:pt x="3401" y="3132"/>
                  </a:lnTo>
                  <a:lnTo>
                    <a:pt x="2963" y="3165"/>
                  </a:lnTo>
                  <a:lnTo>
                    <a:pt x="2525" y="3266"/>
                  </a:lnTo>
                  <a:lnTo>
                    <a:pt x="2088" y="3367"/>
                  </a:lnTo>
                  <a:lnTo>
                    <a:pt x="1684" y="3502"/>
                  </a:lnTo>
                  <a:lnTo>
                    <a:pt x="1280" y="3637"/>
                  </a:lnTo>
                  <a:lnTo>
                    <a:pt x="876" y="3839"/>
                  </a:lnTo>
                  <a:lnTo>
                    <a:pt x="505" y="4074"/>
                  </a:lnTo>
                  <a:lnTo>
                    <a:pt x="169" y="4344"/>
                  </a:lnTo>
                  <a:lnTo>
                    <a:pt x="135" y="3805"/>
                  </a:lnTo>
                  <a:lnTo>
                    <a:pt x="169" y="3233"/>
                  </a:lnTo>
                  <a:lnTo>
                    <a:pt x="236" y="2728"/>
                  </a:lnTo>
                  <a:lnTo>
                    <a:pt x="337" y="2256"/>
                  </a:lnTo>
                  <a:lnTo>
                    <a:pt x="438" y="1920"/>
                  </a:lnTo>
                  <a:lnTo>
                    <a:pt x="573" y="1583"/>
                  </a:lnTo>
                  <a:close/>
                  <a:moveTo>
                    <a:pt x="4882" y="3334"/>
                  </a:moveTo>
                  <a:lnTo>
                    <a:pt x="5488" y="3401"/>
                  </a:lnTo>
                  <a:lnTo>
                    <a:pt x="6094" y="3468"/>
                  </a:lnTo>
                  <a:lnTo>
                    <a:pt x="6667" y="3569"/>
                  </a:lnTo>
                  <a:lnTo>
                    <a:pt x="7879" y="3839"/>
                  </a:lnTo>
                  <a:lnTo>
                    <a:pt x="9057" y="4108"/>
                  </a:lnTo>
                  <a:lnTo>
                    <a:pt x="8855" y="4512"/>
                  </a:lnTo>
                  <a:lnTo>
                    <a:pt x="8586" y="4916"/>
                  </a:lnTo>
                  <a:lnTo>
                    <a:pt x="8518" y="5017"/>
                  </a:lnTo>
                  <a:lnTo>
                    <a:pt x="8485" y="4983"/>
                  </a:lnTo>
                  <a:lnTo>
                    <a:pt x="8451" y="4983"/>
                  </a:lnTo>
                  <a:lnTo>
                    <a:pt x="7172" y="4647"/>
                  </a:lnTo>
                  <a:lnTo>
                    <a:pt x="5892" y="4344"/>
                  </a:lnTo>
                  <a:lnTo>
                    <a:pt x="5252" y="4209"/>
                  </a:lnTo>
                  <a:lnTo>
                    <a:pt x="4613" y="4074"/>
                  </a:lnTo>
                  <a:lnTo>
                    <a:pt x="4310" y="4007"/>
                  </a:lnTo>
                  <a:lnTo>
                    <a:pt x="3973" y="3973"/>
                  </a:lnTo>
                  <a:lnTo>
                    <a:pt x="3670" y="3940"/>
                  </a:lnTo>
                  <a:lnTo>
                    <a:pt x="3367" y="3973"/>
                  </a:lnTo>
                  <a:lnTo>
                    <a:pt x="3165" y="4007"/>
                  </a:lnTo>
                  <a:lnTo>
                    <a:pt x="2997" y="4074"/>
                  </a:lnTo>
                  <a:lnTo>
                    <a:pt x="2694" y="4209"/>
                  </a:lnTo>
                  <a:lnTo>
                    <a:pt x="2391" y="4411"/>
                  </a:lnTo>
                  <a:lnTo>
                    <a:pt x="2088" y="4613"/>
                  </a:lnTo>
                  <a:lnTo>
                    <a:pt x="1381" y="5118"/>
                  </a:lnTo>
                  <a:lnTo>
                    <a:pt x="640" y="5556"/>
                  </a:lnTo>
                  <a:lnTo>
                    <a:pt x="539" y="5455"/>
                  </a:lnTo>
                  <a:lnTo>
                    <a:pt x="404" y="5219"/>
                  </a:lnTo>
                  <a:lnTo>
                    <a:pt x="303" y="4983"/>
                  </a:lnTo>
                  <a:lnTo>
                    <a:pt x="236" y="4748"/>
                  </a:lnTo>
                  <a:lnTo>
                    <a:pt x="169" y="4478"/>
                  </a:lnTo>
                  <a:lnTo>
                    <a:pt x="674" y="4209"/>
                  </a:lnTo>
                  <a:lnTo>
                    <a:pt x="1145" y="3973"/>
                  </a:lnTo>
                  <a:lnTo>
                    <a:pt x="1650" y="3805"/>
                  </a:lnTo>
                  <a:lnTo>
                    <a:pt x="2155" y="3637"/>
                  </a:lnTo>
                  <a:lnTo>
                    <a:pt x="2660" y="3502"/>
                  </a:lnTo>
                  <a:lnTo>
                    <a:pt x="3165" y="3401"/>
                  </a:lnTo>
                  <a:lnTo>
                    <a:pt x="3704" y="3367"/>
                  </a:lnTo>
                  <a:lnTo>
                    <a:pt x="4276" y="3334"/>
                  </a:lnTo>
                  <a:close/>
                  <a:moveTo>
                    <a:pt x="3838" y="4108"/>
                  </a:moveTo>
                  <a:lnTo>
                    <a:pt x="4175" y="4142"/>
                  </a:lnTo>
                  <a:lnTo>
                    <a:pt x="4512" y="4209"/>
                  </a:lnTo>
                  <a:lnTo>
                    <a:pt x="5219" y="4377"/>
                  </a:lnTo>
                  <a:lnTo>
                    <a:pt x="5825" y="4546"/>
                  </a:lnTo>
                  <a:lnTo>
                    <a:pt x="7104" y="4849"/>
                  </a:lnTo>
                  <a:lnTo>
                    <a:pt x="8417" y="5152"/>
                  </a:lnTo>
                  <a:lnTo>
                    <a:pt x="8013" y="5690"/>
                  </a:lnTo>
                  <a:lnTo>
                    <a:pt x="7542" y="6195"/>
                  </a:lnTo>
                  <a:lnTo>
                    <a:pt x="7003" y="6633"/>
                  </a:lnTo>
                  <a:lnTo>
                    <a:pt x="6465" y="7003"/>
                  </a:lnTo>
                  <a:lnTo>
                    <a:pt x="6263" y="7105"/>
                  </a:lnTo>
                  <a:lnTo>
                    <a:pt x="6094" y="7206"/>
                  </a:lnTo>
                  <a:lnTo>
                    <a:pt x="5690" y="7307"/>
                  </a:lnTo>
                  <a:lnTo>
                    <a:pt x="5252" y="7340"/>
                  </a:lnTo>
                  <a:lnTo>
                    <a:pt x="4848" y="7307"/>
                  </a:lnTo>
                  <a:lnTo>
                    <a:pt x="4411" y="7273"/>
                  </a:lnTo>
                  <a:lnTo>
                    <a:pt x="4007" y="7172"/>
                  </a:lnTo>
                  <a:lnTo>
                    <a:pt x="3199" y="6936"/>
                  </a:lnTo>
                  <a:lnTo>
                    <a:pt x="2525" y="6734"/>
                  </a:lnTo>
                  <a:lnTo>
                    <a:pt x="1886" y="6465"/>
                  </a:lnTo>
                  <a:lnTo>
                    <a:pt x="1549" y="6296"/>
                  </a:lnTo>
                  <a:lnTo>
                    <a:pt x="1246" y="6128"/>
                  </a:lnTo>
                  <a:lnTo>
                    <a:pt x="977" y="5926"/>
                  </a:lnTo>
                  <a:lnTo>
                    <a:pt x="741" y="5657"/>
                  </a:lnTo>
                  <a:lnTo>
                    <a:pt x="1044" y="5589"/>
                  </a:lnTo>
                  <a:lnTo>
                    <a:pt x="1381" y="5421"/>
                  </a:lnTo>
                  <a:lnTo>
                    <a:pt x="1684" y="5219"/>
                  </a:lnTo>
                  <a:lnTo>
                    <a:pt x="1987" y="4983"/>
                  </a:lnTo>
                  <a:lnTo>
                    <a:pt x="2593" y="4512"/>
                  </a:lnTo>
                  <a:lnTo>
                    <a:pt x="2896" y="4344"/>
                  </a:lnTo>
                  <a:lnTo>
                    <a:pt x="3199" y="4209"/>
                  </a:lnTo>
                  <a:lnTo>
                    <a:pt x="3502" y="4142"/>
                  </a:lnTo>
                  <a:lnTo>
                    <a:pt x="3838" y="4108"/>
                  </a:lnTo>
                  <a:close/>
                  <a:moveTo>
                    <a:pt x="2323" y="1"/>
                  </a:moveTo>
                  <a:lnTo>
                    <a:pt x="1953" y="68"/>
                  </a:lnTo>
                  <a:lnTo>
                    <a:pt x="1616" y="169"/>
                  </a:lnTo>
                  <a:lnTo>
                    <a:pt x="1313" y="337"/>
                  </a:lnTo>
                  <a:lnTo>
                    <a:pt x="1044" y="573"/>
                  </a:lnTo>
                  <a:lnTo>
                    <a:pt x="808" y="842"/>
                  </a:lnTo>
                  <a:lnTo>
                    <a:pt x="606" y="1145"/>
                  </a:lnTo>
                  <a:lnTo>
                    <a:pt x="438" y="1482"/>
                  </a:lnTo>
                  <a:lnTo>
                    <a:pt x="303" y="1819"/>
                  </a:lnTo>
                  <a:lnTo>
                    <a:pt x="202" y="2189"/>
                  </a:lnTo>
                  <a:lnTo>
                    <a:pt x="101" y="2593"/>
                  </a:lnTo>
                  <a:lnTo>
                    <a:pt x="34" y="2963"/>
                  </a:lnTo>
                  <a:lnTo>
                    <a:pt x="0" y="3367"/>
                  </a:lnTo>
                  <a:lnTo>
                    <a:pt x="0" y="3738"/>
                  </a:lnTo>
                  <a:lnTo>
                    <a:pt x="0" y="4445"/>
                  </a:lnTo>
                  <a:lnTo>
                    <a:pt x="0" y="4478"/>
                  </a:lnTo>
                  <a:lnTo>
                    <a:pt x="0" y="4512"/>
                  </a:lnTo>
                  <a:lnTo>
                    <a:pt x="0" y="4546"/>
                  </a:lnTo>
                  <a:lnTo>
                    <a:pt x="34" y="4781"/>
                  </a:lnTo>
                  <a:lnTo>
                    <a:pt x="68" y="4950"/>
                  </a:lnTo>
                  <a:lnTo>
                    <a:pt x="135" y="5152"/>
                  </a:lnTo>
                  <a:lnTo>
                    <a:pt x="303" y="5455"/>
                  </a:lnTo>
                  <a:lnTo>
                    <a:pt x="539" y="5758"/>
                  </a:lnTo>
                  <a:lnTo>
                    <a:pt x="808" y="6027"/>
                  </a:lnTo>
                  <a:lnTo>
                    <a:pt x="1111" y="6263"/>
                  </a:lnTo>
                  <a:lnTo>
                    <a:pt x="1414" y="6465"/>
                  </a:lnTo>
                  <a:lnTo>
                    <a:pt x="1751" y="6633"/>
                  </a:lnTo>
                  <a:lnTo>
                    <a:pt x="2088" y="6768"/>
                  </a:lnTo>
                  <a:lnTo>
                    <a:pt x="2929" y="7105"/>
                  </a:lnTo>
                  <a:lnTo>
                    <a:pt x="3401" y="7273"/>
                  </a:lnTo>
                  <a:lnTo>
                    <a:pt x="3872" y="7374"/>
                  </a:lnTo>
                  <a:lnTo>
                    <a:pt x="4343" y="7475"/>
                  </a:lnTo>
                  <a:lnTo>
                    <a:pt x="4815" y="7542"/>
                  </a:lnTo>
                  <a:lnTo>
                    <a:pt x="5286" y="7542"/>
                  </a:lnTo>
                  <a:lnTo>
                    <a:pt x="5724" y="7475"/>
                  </a:lnTo>
                  <a:lnTo>
                    <a:pt x="6162" y="7374"/>
                  </a:lnTo>
                  <a:lnTo>
                    <a:pt x="6532" y="7172"/>
                  </a:lnTo>
                  <a:lnTo>
                    <a:pt x="6936" y="6970"/>
                  </a:lnTo>
                  <a:lnTo>
                    <a:pt x="7273" y="6700"/>
                  </a:lnTo>
                  <a:lnTo>
                    <a:pt x="7609" y="6397"/>
                  </a:lnTo>
                  <a:lnTo>
                    <a:pt x="7912" y="6061"/>
                  </a:lnTo>
                  <a:lnTo>
                    <a:pt x="8485" y="5387"/>
                  </a:lnTo>
                  <a:lnTo>
                    <a:pt x="8720" y="5118"/>
                  </a:lnTo>
                  <a:lnTo>
                    <a:pt x="8922" y="4781"/>
                  </a:lnTo>
                  <a:lnTo>
                    <a:pt x="9124" y="4411"/>
                  </a:lnTo>
                  <a:lnTo>
                    <a:pt x="9293" y="4041"/>
                  </a:lnTo>
                  <a:lnTo>
                    <a:pt x="9394" y="4041"/>
                  </a:lnTo>
                  <a:lnTo>
                    <a:pt x="9461" y="3973"/>
                  </a:lnTo>
                  <a:lnTo>
                    <a:pt x="9461" y="3872"/>
                  </a:lnTo>
                  <a:lnTo>
                    <a:pt x="9461" y="3839"/>
                  </a:lnTo>
                  <a:lnTo>
                    <a:pt x="9427" y="3805"/>
                  </a:lnTo>
                  <a:lnTo>
                    <a:pt x="9394" y="3771"/>
                  </a:lnTo>
                  <a:lnTo>
                    <a:pt x="9427" y="3502"/>
                  </a:lnTo>
                  <a:lnTo>
                    <a:pt x="9427" y="3233"/>
                  </a:lnTo>
                  <a:lnTo>
                    <a:pt x="9394" y="2997"/>
                  </a:lnTo>
                  <a:lnTo>
                    <a:pt x="9293" y="2728"/>
                  </a:lnTo>
                  <a:lnTo>
                    <a:pt x="9192" y="2559"/>
                  </a:lnTo>
                  <a:lnTo>
                    <a:pt x="9091" y="2391"/>
                  </a:lnTo>
                  <a:lnTo>
                    <a:pt x="8788" y="2122"/>
                  </a:lnTo>
                  <a:lnTo>
                    <a:pt x="8451" y="1852"/>
                  </a:lnTo>
                  <a:lnTo>
                    <a:pt x="8081" y="1650"/>
                  </a:lnTo>
                  <a:lnTo>
                    <a:pt x="7677" y="1448"/>
                  </a:lnTo>
                  <a:lnTo>
                    <a:pt x="7273" y="1280"/>
                  </a:lnTo>
                  <a:lnTo>
                    <a:pt x="6498" y="1011"/>
                  </a:lnTo>
                  <a:lnTo>
                    <a:pt x="5589" y="674"/>
                  </a:lnTo>
                  <a:lnTo>
                    <a:pt x="4646" y="438"/>
                  </a:lnTo>
                  <a:lnTo>
                    <a:pt x="3704" y="236"/>
                  </a:lnTo>
                  <a:lnTo>
                    <a:pt x="2761" y="102"/>
                  </a:lnTo>
                  <a:lnTo>
                    <a:pt x="2761" y="34"/>
                  </a:lnTo>
                  <a:lnTo>
                    <a:pt x="272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255;p8">
              <a:extLst>
                <a:ext uri="{FF2B5EF4-FFF2-40B4-BE49-F238E27FC236}">
                  <a16:creationId xmlns:a16="http://schemas.microsoft.com/office/drawing/2014/main" id="{FE3F8F3D-6D78-45FF-91EA-0E2B020B5F0F}"/>
                </a:ext>
              </a:extLst>
            </p:cNvPr>
            <p:cNvSpPr/>
            <p:nvPr/>
          </p:nvSpPr>
          <p:spPr>
            <a:xfrm>
              <a:off x="1625509" y="4780661"/>
              <a:ext cx="427776" cy="372423"/>
            </a:xfrm>
            <a:custGeom>
              <a:avLst/>
              <a:gdLst/>
              <a:ahLst/>
              <a:cxnLst/>
              <a:rect l="l" t="t" r="r" b="b"/>
              <a:pathLst>
                <a:path w="8586" h="7475" extrusionOk="0">
                  <a:moveTo>
                    <a:pt x="1582" y="169"/>
                  </a:moveTo>
                  <a:lnTo>
                    <a:pt x="1986" y="236"/>
                  </a:lnTo>
                  <a:lnTo>
                    <a:pt x="2357" y="337"/>
                  </a:lnTo>
                  <a:lnTo>
                    <a:pt x="2761" y="438"/>
                  </a:lnTo>
                  <a:lnTo>
                    <a:pt x="3535" y="708"/>
                  </a:lnTo>
                  <a:lnTo>
                    <a:pt x="4310" y="1011"/>
                  </a:lnTo>
                  <a:lnTo>
                    <a:pt x="5993" y="1684"/>
                  </a:lnTo>
                  <a:lnTo>
                    <a:pt x="7676" y="2458"/>
                  </a:lnTo>
                  <a:lnTo>
                    <a:pt x="7811" y="2526"/>
                  </a:lnTo>
                  <a:lnTo>
                    <a:pt x="7946" y="2627"/>
                  </a:lnTo>
                  <a:lnTo>
                    <a:pt x="8148" y="2829"/>
                  </a:lnTo>
                  <a:lnTo>
                    <a:pt x="8282" y="3098"/>
                  </a:lnTo>
                  <a:lnTo>
                    <a:pt x="8350" y="3368"/>
                  </a:lnTo>
                  <a:lnTo>
                    <a:pt x="8383" y="3671"/>
                  </a:lnTo>
                  <a:lnTo>
                    <a:pt x="8350" y="4007"/>
                  </a:lnTo>
                  <a:lnTo>
                    <a:pt x="8316" y="4344"/>
                  </a:lnTo>
                  <a:lnTo>
                    <a:pt x="8249" y="4681"/>
                  </a:lnTo>
                  <a:lnTo>
                    <a:pt x="7272" y="4344"/>
                  </a:lnTo>
                  <a:lnTo>
                    <a:pt x="6296" y="4007"/>
                  </a:lnTo>
                  <a:lnTo>
                    <a:pt x="4343" y="3401"/>
                  </a:lnTo>
                  <a:lnTo>
                    <a:pt x="3367" y="3064"/>
                  </a:lnTo>
                  <a:lnTo>
                    <a:pt x="2357" y="2728"/>
                  </a:lnTo>
                  <a:lnTo>
                    <a:pt x="1347" y="2425"/>
                  </a:lnTo>
                  <a:lnTo>
                    <a:pt x="842" y="2290"/>
                  </a:lnTo>
                  <a:lnTo>
                    <a:pt x="337" y="2189"/>
                  </a:lnTo>
                  <a:lnTo>
                    <a:pt x="370" y="1852"/>
                  </a:lnTo>
                  <a:lnTo>
                    <a:pt x="471" y="1549"/>
                  </a:lnTo>
                  <a:lnTo>
                    <a:pt x="572" y="1246"/>
                  </a:lnTo>
                  <a:lnTo>
                    <a:pt x="707" y="943"/>
                  </a:lnTo>
                  <a:lnTo>
                    <a:pt x="1448" y="1213"/>
                  </a:lnTo>
                  <a:lnTo>
                    <a:pt x="2188" y="1482"/>
                  </a:lnTo>
                  <a:lnTo>
                    <a:pt x="2660" y="1650"/>
                  </a:lnTo>
                  <a:lnTo>
                    <a:pt x="3131" y="1751"/>
                  </a:lnTo>
                  <a:lnTo>
                    <a:pt x="4108" y="1920"/>
                  </a:lnTo>
                  <a:lnTo>
                    <a:pt x="5084" y="2122"/>
                  </a:lnTo>
                  <a:lnTo>
                    <a:pt x="5993" y="2324"/>
                  </a:lnTo>
                  <a:lnTo>
                    <a:pt x="7878" y="2795"/>
                  </a:lnTo>
                  <a:lnTo>
                    <a:pt x="7946" y="2795"/>
                  </a:lnTo>
                  <a:lnTo>
                    <a:pt x="7979" y="2728"/>
                  </a:lnTo>
                  <a:lnTo>
                    <a:pt x="7979" y="2694"/>
                  </a:lnTo>
                  <a:lnTo>
                    <a:pt x="7946" y="2627"/>
                  </a:lnTo>
                  <a:lnTo>
                    <a:pt x="7003" y="2357"/>
                  </a:lnTo>
                  <a:lnTo>
                    <a:pt x="6060" y="2122"/>
                  </a:lnTo>
                  <a:lnTo>
                    <a:pt x="5118" y="1920"/>
                  </a:lnTo>
                  <a:lnTo>
                    <a:pt x="4175" y="1751"/>
                  </a:lnTo>
                  <a:lnTo>
                    <a:pt x="3300" y="1583"/>
                  </a:lnTo>
                  <a:lnTo>
                    <a:pt x="2896" y="1516"/>
                  </a:lnTo>
                  <a:lnTo>
                    <a:pt x="2458" y="1381"/>
                  </a:lnTo>
                  <a:lnTo>
                    <a:pt x="2054" y="1246"/>
                  </a:lnTo>
                  <a:lnTo>
                    <a:pt x="1616" y="1078"/>
                  </a:lnTo>
                  <a:lnTo>
                    <a:pt x="1178" y="910"/>
                  </a:lnTo>
                  <a:lnTo>
                    <a:pt x="741" y="809"/>
                  </a:lnTo>
                  <a:lnTo>
                    <a:pt x="943" y="472"/>
                  </a:lnTo>
                  <a:lnTo>
                    <a:pt x="1145" y="169"/>
                  </a:lnTo>
                  <a:close/>
                  <a:moveTo>
                    <a:pt x="1212" y="1"/>
                  </a:moveTo>
                  <a:lnTo>
                    <a:pt x="1178" y="34"/>
                  </a:lnTo>
                  <a:lnTo>
                    <a:pt x="1077" y="34"/>
                  </a:lnTo>
                  <a:lnTo>
                    <a:pt x="1010" y="68"/>
                  </a:lnTo>
                  <a:lnTo>
                    <a:pt x="1044" y="135"/>
                  </a:lnTo>
                  <a:lnTo>
                    <a:pt x="842" y="337"/>
                  </a:lnTo>
                  <a:lnTo>
                    <a:pt x="673" y="539"/>
                  </a:lnTo>
                  <a:lnTo>
                    <a:pt x="539" y="775"/>
                  </a:lnTo>
                  <a:lnTo>
                    <a:pt x="404" y="1044"/>
                  </a:lnTo>
                  <a:lnTo>
                    <a:pt x="303" y="1314"/>
                  </a:lnTo>
                  <a:lnTo>
                    <a:pt x="202" y="1617"/>
                  </a:lnTo>
                  <a:lnTo>
                    <a:pt x="67" y="2189"/>
                  </a:lnTo>
                  <a:lnTo>
                    <a:pt x="0" y="2829"/>
                  </a:lnTo>
                  <a:lnTo>
                    <a:pt x="0" y="3435"/>
                  </a:lnTo>
                  <a:lnTo>
                    <a:pt x="34" y="4007"/>
                  </a:lnTo>
                  <a:lnTo>
                    <a:pt x="101" y="4512"/>
                  </a:lnTo>
                  <a:lnTo>
                    <a:pt x="202" y="4849"/>
                  </a:lnTo>
                  <a:lnTo>
                    <a:pt x="303" y="5186"/>
                  </a:lnTo>
                  <a:lnTo>
                    <a:pt x="438" y="5489"/>
                  </a:lnTo>
                  <a:lnTo>
                    <a:pt x="572" y="5792"/>
                  </a:lnTo>
                  <a:lnTo>
                    <a:pt x="774" y="6061"/>
                  </a:lnTo>
                  <a:lnTo>
                    <a:pt x="976" y="6330"/>
                  </a:lnTo>
                  <a:lnTo>
                    <a:pt x="1212" y="6566"/>
                  </a:lnTo>
                  <a:lnTo>
                    <a:pt x="1481" y="6802"/>
                  </a:lnTo>
                  <a:lnTo>
                    <a:pt x="1919" y="7172"/>
                  </a:lnTo>
                  <a:lnTo>
                    <a:pt x="2390" y="7475"/>
                  </a:lnTo>
                  <a:lnTo>
                    <a:pt x="2896" y="7475"/>
                  </a:lnTo>
                  <a:lnTo>
                    <a:pt x="2559" y="7307"/>
                  </a:lnTo>
                  <a:lnTo>
                    <a:pt x="2256" y="7105"/>
                  </a:lnTo>
                  <a:lnTo>
                    <a:pt x="1919" y="6869"/>
                  </a:lnTo>
                  <a:lnTo>
                    <a:pt x="1616" y="6633"/>
                  </a:lnTo>
                  <a:lnTo>
                    <a:pt x="1347" y="6364"/>
                  </a:lnTo>
                  <a:lnTo>
                    <a:pt x="1111" y="6095"/>
                  </a:lnTo>
                  <a:lnTo>
                    <a:pt x="875" y="5792"/>
                  </a:lnTo>
                  <a:lnTo>
                    <a:pt x="673" y="5455"/>
                  </a:lnTo>
                  <a:lnTo>
                    <a:pt x="539" y="5152"/>
                  </a:lnTo>
                  <a:lnTo>
                    <a:pt x="404" y="4849"/>
                  </a:lnTo>
                  <a:lnTo>
                    <a:pt x="337" y="4546"/>
                  </a:lnTo>
                  <a:lnTo>
                    <a:pt x="303" y="4209"/>
                  </a:lnTo>
                  <a:lnTo>
                    <a:pt x="269" y="3536"/>
                  </a:lnTo>
                  <a:lnTo>
                    <a:pt x="269" y="2862"/>
                  </a:lnTo>
                  <a:lnTo>
                    <a:pt x="640" y="3165"/>
                  </a:lnTo>
                  <a:lnTo>
                    <a:pt x="1010" y="3401"/>
                  </a:lnTo>
                  <a:lnTo>
                    <a:pt x="1818" y="3906"/>
                  </a:lnTo>
                  <a:lnTo>
                    <a:pt x="2626" y="4344"/>
                  </a:lnTo>
                  <a:lnTo>
                    <a:pt x="3401" y="4815"/>
                  </a:lnTo>
                  <a:lnTo>
                    <a:pt x="3838" y="5118"/>
                  </a:lnTo>
                  <a:lnTo>
                    <a:pt x="4242" y="5421"/>
                  </a:lnTo>
                  <a:lnTo>
                    <a:pt x="4411" y="5590"/>
                  </a:lnTo>
                  <a:lnTo>
                    <a:pt x="4545" y="5792"/>
                  </a:lnTo>
                  <a:lnTo>
                    <a:pt x="4680" y="5994"/>
                  </a:lnTo>
                  <a:lnTo>
                    <a:pt x="4781" y="6263"/>
                  </a:lnTo>
                  <a:lnTo>
                    <a:pt x="4882" y="6532"/>
                  </a:lnTo>
                  <a:lnTo>
                    <a:pt x="4916" y="6869"/>
                  </a:lnTo>
                  <a:lnTo>
                    <a:pt x="4949" y="7475"/>
                  </a:lnTo>
                  <a:lnTo>
                    <a:pt x="5219" y="7475"/>
                  </a:lnTo>
                  <a:lnTo>
                    <a:pt x="5219" y="7138"/>
                  </a:lnTo>
                  <a:lnTo>
                    <a:pt x="5185" y="6802"/>
                  </a:lnTo>
                  <a:lnTo>
                    <a:pt x="5118" y="6465"/>
                  </a:lnTo>
                  <a:lnTo>
                    <a:pt x="5017" y="6128"/>
                  </a:lnTo>
                  <a:lnTo>
                    <a:pt x="4882" y="5825"/>
                  </a:lnTo>
                  <a:lnTo>
                    <a:pt x="4714" y="5522"/>
                  </a:lnTo>
                  <a:lnTo>
                    <a:pt x="4512" y="5287"/>
                  </a:lnTo>
                  <a:lnTo>
                    <a:pt x="4242" y="5051"/>
                  </a:lnTo>
                  <a:lnTo>
                    <a:pt x="3300" y="4445"/>
                  </a:lnTo>
                  <a:lnTo>
                    <a:pt x="2323" y="3873"/>
                  </a:lnTo>
                  <a:lnTo>
                    <a:pt x="1347" y="3267"/>
                  </a:lnTo>
                  <a:lnTo>
                    <a:pt x="842" y="2997"/>
                  </a:lnTo>
                  <a:lnTo>
                    <a:pt x="303" y="2761"/>
                  </a:lnTo>
                  <a:lnTo>
                    <a:pt x="269" y="2761"/>
                  </a:lnTo>
                  <a:lnTo>
                    <a:pt x="303" y="2256"/>
                  </a:lnTo>
                  <a:lnTo>
                    <a:pt x="741" y="2492"/>
                  </a:lnTo>
                  <a:lnTo>
                    <a:pt x="1212" y="2660"/>
                  </a:lnTo>
                  <a:lnTo>
                    <a:pt x="2155" y="2963"/>
                  </a:lnTo>
                  <a:lnTo>
                    <a:pt x="3131" y="3267"/>
                  </a:lnTo>
                  <a:lnTo>
                    <a:pt x="4040" y="3536"/>
                  </a:lnTo>
                  <a:lnTo>
                    <a:pt x="4276" y="3603"/>
                  </a:lnTo>
                  <a:lnTo>
                    <a:pt x="4444" y="3772"/>
                  </a:lnTo>
                  <a:lnTo>
                    <a:pt x="4613" y="3974"/>
                  </a:lnTo>
                  <a:lnTo>
                    <a:pt x="4848" y="4277"/>
                  </a:lnTo>
                  <a:lnTo>
                    <a:pt x="5252" y="4782"/>
                  </a:lnTo>
                  <a:lnTo>
                    <a:pt x="5623" y="5320"/>
                  </a:lnTo>
                  <a:lnTo>
                    <a:pt x="5892" y="5825"/>
                  </a:lnTo>
                  <a:lnTo>
                    <a:pt x="6128" y="6364"/>
                  </a:lnTo>
                  <a:lnTo>
                    <a:pt x="6262" y="6903"/>
                  </a:lnTo>
                  <a:lnTo>
                    <a:pt x="6330" y="7475"/>
                  </a:lnTo>
                  <a:lnTo>
                    <a:pt x="6565" y="7475"/>
                  </a:lnTo>
                  <a:lnTo>
                    <a:pt x="6532" y="7138"/>
                  </a:lnTo>
                  <a:lnTo>
                    <a:pt x="6464" y="6835"/>
                  </a:lnTo>
                  <a:lnTo>
                    <a:pt x="6397" y="6499"/>
                  </a:lnTo>
                  <a:lnTo>
                    <a:pt x="6296" y="6196"/>
                  </a:lnTo>
                  <a:lnTo>
                    <a:pt x="6027" y="5590"/>
                  </a:lnTo>
                  <a:lnTo>
                    <a:pt x="5690" y="5017"/>
                  </a:lnTo>
                  <a:lnTo>
                    <a:pt x="5286" y="4411"/>
                  </a:lnTo>
                  <a:lnTo>
                    <a:pt x="5017" y="4075"/>
                  </a:lnTo>
                  <a:lnTo>
                    <a:pt x="4747" y="3772"/>
                  </a:lnTo>
                  <a:lnTo>
                    <a:pt x="4747" y="3772"/>
                  </a:lnTo>
                  <a:lnTo>
                    <a:pt x="6464" y="4344"/>
                  </a:lnTo>
                  <a:lnTo>
                    <a:pt x="7340" y="4613"/>
                  </a:lnTo>
                  <a:lnTo>
                    <a:pt x="8181" y="4883"/>
                  </a:lnTo>
                  <a:lnTo>
                    <a:pt x="8013" y="5489"/>
                  </a:lnTo>
                  <a:lnTo>
                    <a:pt x="7845" y="5994"/>
                  </a:lnTo>
                  <a:lnTo>
                    <a:pt x="7710" y="6364"/>
                  </a:lnTo>
                  <a:lnTo>
                    <a:pt x="7542" y="6768"/>
                  </a:lnTo>
                  <a:lnTo>
                    <a:pt x="7171" y="7475"/>
                  </a:lnTo>
                  <a:lnTo>
                    <a:pt x="7441" y="7475"/>
                  </a:lnTo>
                  <a:lnTo>
                    <a:pt x="7777" y="6633"/>
                  </a:lnTo>
                  <a:lnTo>
                    <a:pt x="8080" y="5825"/>
                  </a:lnTo>
                  <a:lnTo>
                    <a:pt x="8383" y="4883"/>
                  </a:lnTo>
                  <a:lnTo>
                    <a:pt x="8417" y="4849"/>
                  </a:lnTo>
                  <a:lnTo>
                    <a:pt x="8417" y="4748"/>
                  </a:lnTo>
                  <a:lnTo>
                    <a:pt x="8552" y="4209"/>
                  </a:lnTo>
                  <a:lnTo>
                    <a:pt x="8585" y="3906"/>
                  </a:lnTo>
                  <a:lnTo>
                    <a:pt x="8585" y="3637"/>
                  </a:lnTo>
                  <a:lnTo>
                    <a:pt x="8552" y="3368"/>
                  </a:lnTo>
                  <a:lnTo>
                    <a:pt x="8518" y="3132"/>
                  </a:lnTo>
                  <a:lnTo>
                    <a:pt x="8417" y="2862"/>
                  </a:lnTo>
                  <a:lnTo>
                    <a:pt x="8282" y="2660"/>
                  </a:lnTo>
                  <a:lnTo>
                    <a:pt x="8148" y="2492"/>
                  </a:lnTo>
                  <a:lnTo>
                    <a:pt x="8013" y="2391"/>
                  </a:lnTo>
                  <a:lnTo>
                    <a:pt x="7643" y="2189"/>
                  </a:lnTo>
                  <a:lnTo>
                    <a:pt x="6902" y="1886"/>
                  </a:lnTo>
                  <a:lnTo>
                    <a:pt x="5050" y="1078"/>
                  </a:lnTo>
                  <a:lnTo>
                    <a:pt x="4175" y="708"/>
                  </a:lnTo>
                  <a:lnTo>
                    <a:pt x="3704" y="506"/>
                  </a:lnTo>
                  <a:lnTo>
                    <a:pt x="3199" y="304"/>
                  </a:lnTo>
                  <a:lnTo>
                    <a:pt x="2727" y="169"/>
                  </a:lnTo>
                  <a:lnTo>
                    <a:pt x="2222" y="34"/>
                  </a:lnTo>
                  <a:lnTo>
                    <a:pt x="171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" name="Google Shape;1256;p8">
            <a:extLst>
              <a:ext uri="{FF2B5EF4-FFF2-40B4-BE49-F238E27FC236}">
                <a16:creationId xmlns:a16="http://schemas.microsoft.com/office/drawing/2014/main" id="{B7E5F94A-00EA-49E8-83EC-079BACF35884}"/>
              </a:ext>
            </a:extLst>
          </p:cNvPr>
          <p:cNvGrpSpPr/>
          <p:nvPr/>
        </p:nvGrpSpPr>
        <p:grpSpPr>
          <a:xfrm>
            <a:off x="1018390" y="5647919"/>
            <a:ext cx="570046" cy="1124623"/>
            <a:chOff x="342281" y="4183488"/>
            <a:chExt cx="369035" cy="728056"/>
          </a:xfrm>
        </p:grpSpPr>
        <p:sp>
          <p:nvSpPr>
            <p:cNvPr id="9" name="Google Shape;1257;p8">
              <a:extLst>
                <a:ext uri="{FF2B5EF4-FFF2-40B4-BE49-F238E27FC236}">
                  <a16:creationId xmlns:a16="http://schemas.microsoft.com/office/drawing/2014/main" id="{319D1891-E0E3-46D9-8693-652A9F981D29}"/>
                </a:ext>
              </a:extLst>
            </p:cNvPr>
            <p:cNvSpPr/>
            <p:nvPr/>
          </p:nvSpPr>
          <p:spPr>
            <a:xfrm>
              <a:off x="385875" y="4691777"/>
              <a:ext cx="77225" cy="211397"/>
            </a:xfrm>
            <a:custGeom>
              <a:avLst/>
              <a:gdLst/>
              <a:ahLst/>
              <a:cxnLst/>
              <a:rect l="l" t="t" r="r" b="b"/>
              <a:pathLst>
                <a:path w="1550" h="4243" extrusionOk="0">
                  <a:moveTo>
                    <a:pt x="1515" y="0"/>
                  </a:moveTo>
                  <a:lnTo>
                    <a:pt x="1515" y="34"/>
                  </a:lnTo>
                  <a:lnTo>
                    <a:pt x="741" y="2088"/>
                  </a:lnTo>
                  <a:lnTo>
                    <a:pt x="337" y="3131"/>
                  </a:lnTo>
                  <a:lnTo>
                    <a:pt x="0" y="4175"/>
                  </a:lnTo>
                  <a:lnTo>
                    <a:pt x="0" y="4209"/>
                  </a:lnTo>
                  <a:lnTo>
                    <a:pt x="34" y="4242"/>
                  </a:lnTo>
                  <a:lnTo>
                    <a:pt x="68" y="4242"/>
                  </a:lnTo>
                  <a:lnTo>
                    <a:pt x="68" y="4209"/>
                  </a:lnTo>
                  <a:lnTo>
                    <a:pt x="505" y="3131"/>
                  </a:lnTo>
                  <a:lnTo>
                    <a:pt x="909" y="2020"/>
                  </a:lnTo>
                  <a:lnTo>
                    <a:pt x="1145" y="1549"/>
                  </a:lnTo>
                  <a:lnTo>
                    <a:pt x="1347" y="1044"/>
                  </a:lnTo>
                  <a:lnTo>
                    <a:pt x="1448" y="775"/>
                  </a:lnTo>
                  <a:lnTo>
                    <a:pt x="1549" y="505"/>
                  </a:lnTo>
                  <a:lnTo>
                    <a:pt x="1549" y="270"/>
                  </a:lnTo>
                  <a:lnTo>
                    <a:pt x="1549" y="34"/>
                  </a:lnTo>
                  <a:lnTo>
                    <a:pt x="151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58;p8">
              <a:extLst>
                <a:ext uri="{FF2B5EF4-FFF2-40B4-BE49-F238E27FC236}">
                  <a16:creationId xmlns:a16="http://schemas.microsoft.com/office/drawing/2014/main" id="{12862E93-DD39-4BB6-9388-D80F3B3931C1}"/>
                </a:ext>
              </a:extLst>
            </p:cNvPr>
            <p:cNvSpPr/>
            <p:nvPr/>
          </p:nvSpPr>
          <p:spPr>
            <a:xfrm>
              <a:off x="560304" y="4300920"/>
              <a:ext cx="129240" cy="83951"/>
            </a:xfrm>
            <a:custGeom>
              <a:avLst/>
              <a:gdLst/>
              <a:ahLst/>
              <a:cxnLst/>
              <a:rect l="l" t="t" r="r" b="b"/>
              <a:pathLst>
                <a:path w="2594" h="1685" extrusionOk="0">
                  <a:moveTo>
                    <a:pt x="2560" y="1"/>
                  </a:moveTo>
                  <a:lnTo>
                    <a:pt x="2526" y="34"/>
                  </a:lnTo>
                  <a:lnTo>
                    <a:pt x="2391" y="270"/>
                  </a:lnTo>
                  <a:lnTo>
                    <a:pt x="2223" y="539"/>
                  </a:lnTo>
                  <a:lnTo>
                    <a:pt x="2088" y="809"/>
                  </a:lnTo>
                  <a:lnTo>
                    <a:pt x="1886" y="1078"/>
                  </a:lnTo>
                  <a:lnTo>
                    <a:pt x="1651" y="1246"/>
                  </a:lnTo>
                  <a:lnTo>
                    <a:pt x="1381" y="1381"/>
                  </a:lnTo>
                  <a:lnTo>
                    <a:pt x="1146" y="1448"/>
                  </a:lnTo>
                  <a:lnTo>
                    <a:pt x="876" y="1448"/>
                  </a:lnTo>
                  <a:lnTo>
                    <a:pt x="641" y="1381"/>
                  </a:lnTo>
                  <a:lnTo>
                    <a:pt x="405" y="1246"/>
                  </a:lnTo>
                  <a:lnTo>
                    <a:pt x="304" y="1145"/>
                  </a:lnTo>
                  <a:lnTo>
                    <a:pt x="237" y="1044"/>
                  </a:lnTo>
                  <a:lnTo>
                    <a:pt x="169" y="910"/>
                  </a:lnTo>
                  <a:lnTo>
                    <a:pt x="102" y="741"/>
                  </a:lnTo>
                  <a:lnTo>
                    <a:pt x="68" y="708"/>
                  </a:lnTo>
                  <a:lnTo>
                    <a:pt x="35" y="708"/>
                  </a:lnTo>
                  <a:lnTo>
                    <a:pt x="35" y="741"/>
                  </a:lnTo>
                  <a:lnTo>
                    <a:pt x="1" y="876"/>
                  </a:lnTo>
                  <a:lnTo>
                    <a:pt x="1" y="977"/>
                  </a:lnTo>
                  <a:lnTo>
                    <a:pt x="68" y="1179"/>
                  </a:lnTo>
                  <a:lnTo>
                    <a:pt x="203" y="1347"/>
                  </a:lnTo>
                  <a:lnTo>
                    <a:pt x="371" y="1482"/>
                  </a:lnTo>
                  <a:lnTo>
                    <a:pt x="573" y="1583"/>
                  </a:lnTo>
                  <a:lnTo>
                    <a:pt x="775" y="1650"/>
                  </a:lnTo>
                  <a:lnTo>
                    <a:pt x="1011" y="1684"/>
                  </a:lnTo>
                  <a:lnTo>
                    <a:pt x="1213" y="1684"/>
                  </a:lnTo>
                  <a:lnTo>
                    <a:pt x="1449" y="1617"/>
                  </a:lnTo>
                  <a:lnTo>
                    <a:pt x="1684" y="1482"/>
                  </a:lnTo>
                  <a:lnTo>
                    <a:pt x="1954" y="1280"/>
                  </a:lnTo>
                  <a:lnTo>
                    <a:pt x="2156" y="1078"/>
                  </a:lnTo>
                  <a:lnTo>
                    <a:pt x="2358" y="809"/>
                  </a:lnTo>
                  <a:lnTo>
                    <a:pt x="2492" y="573"/>
                  </a:lnTo>
                  <a:lnTo>
                    <a:pt x="2593" y="304"/>
                  </a:lnTo>
                  <a:lnTo>
                    <a:pt x="2593" y="34"/>
                  </a:lnTo>
                  <a:lnTo>
                    <a:pt x="256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259;p8">
              <a:extLst>
                <a:ext uri="{FF2B5EF4-FFF2-40B4-BE49-F238E27FC236}">
                  <a16:creationId xmlns:a16="http://schemas.microsoft.com/office/drawing/2014/main" id="{2D85F16D-A9EE-49B3-B115-E000102BE6A8}"/>
                </a:ext>
              </a:extLst>
            </p:cNvPr>
            <p:cNvSpPr/>
            <p:nvPr/>
          </p:nvSpPr>
          <p:spPr>
            <a:xfrm>
              <a:off x="342281" y="4183488"/>
              <a:ext cx="369035" cy="728056"/>
            </a:xfrm>
            <a:custGeom>
              <a:avLst/>
              <a:gdLst/>
              <a:ahLst/>
              <a:cxnLst/>
              <a:rect l="l" t="t" r="r" b="b"/>
              <a:pathLst>
                <a:path w="7407" h="14613" extrusionOk="0">
                  <a:moveTo>
                    <a:pt x="5993" y="1"/>
                  </a:moveTo>
                  <a:lnTo>
                    <a:pt x="5825" y="35"/>
                  </a:lnTo>
                  <a:lnTo>
                    <a:pt x="5656" y="102"/>
                  </a:lnTo>
                  <a:lnTo>
                    <a:pt x="5488" y="169"/>
                  </a:lnTo>
                  <a:lnTo>
                    <a:pt x="5185" y="405"/>
                  </a:lnTo>
                  <a:lnTo>
                    <a:pt x="4916" y="674"/>
                  </a:lnTo>
                  <a:lnTo>
                    <a:pt x="4680" y="1011"/>
                  </a:lnTo>
                  <a:lnTo>
                    <a:pt x="4478" y="1348"/>
                  </a:lnTo>
                  <a:lnTo>
                    <a:pt x="4276" y="1651"/>
                  </a:lnTo>
                  <a:lnTo>
                    <a:pt x="4141" y="2021"/>
                  </a:lnTo>
                  <a:lnTo>
                    <a:pt x="4040" y="2391"/>
                  </a:lnTo>
                  <a:lnTo>
                    <a:pt x="3973" y="2762"/>
                  </a:lnTo>
                  <a:lnTo>
                    <a:pt x="3973" y="3132"/>
                  </a:lnTo>
                  <a:lnTo>
                    <a:pt x="4007" y="3368"/>
                  </a:lnTo>
                  <a:lnTo>
                    <a:pt x="4040" y="3570"/>
                  </a:lnTo>
                  <a:lnTo>
                    <a:pt x="4209" y="3974"/>
                  </a:lnTo>
                  <a:lnTo>
                    <a:pt x="4310" y="4344"/>
                  </a:lnTo>
                  <a:lnTo>
                    <a:pt x="4377" y="4681"/>
                  </a:lnTo>
                  <a:lnTo>
                    <a:pt x="4377" y="5051"/>
                  </a:lnTo>
                  <a:lnTo>
                    <a:pt x="4310" y="5421"/>
                  </a:lnTo>
                  <a:lnTo>
                    <a:pt x="4074" y="5960"/>
                  </a:lnTo>
                  <a:lnTo>
                    <a:pt x="3838" y="6532"/>
                  </a:lnTo>
                  <a:lnTo>
                    <a:pt x="3232" y="7576"/>
                  </a:lnTo>
                  <a:lnTo>
                    <a:pt x="2626" y="8687"/>
                  </a:lnTo>
                  <a:lnTo>
                    <a:pt x="1986" y="9798"/>
                  </a:lnTo>
                  <a:lnTo>
                    <a:pt x="640" y="11953"/>
                  </a:lnTo>
                  <a:lnTo>
                    <a:pt x="404" y="12323"/>
                  </a:lnTo>
                  <a:lnTo>
                    <a:pt x="202" y="12727"/>
                  </a:lnTo>
                  <a:lnTo>
                    <a:pt x="101" y="12929"/>
                  </a:lnTo>
                  <a:lnTo>
                    <a:pt x="34" y="13131"/>
                  </a:lnTo>
                  <a:lnTo>
                    <a:pt x="0" y="13367"/>
                  </a:lnTo>
                  <a:lnTo>
                    <a:pt x="0" y="13569"/>
                  </a:lnTo>
                  <a:lnTo>
                    <a:pt x="34" y="13636"/>
                  </a:lnTo>
                  <a:lnTo>
                    <a:pt x="67" y="13670"/>
                  </a:lnTo>
                  <a:lnTo>
                    <a:pt x="135" y="13636"/>
                  </a:lnTo>
                  <a:lnTo>
                    <a:pt x="168" y="13569"/>
                  </a:lnTo>
                  <a:lnTo>
                    <a:pt x="168" y="13333"/>
                  </a:lnTo>
                  <a:lnTo>
                    <a:pt x="202" y="13098"/>
                  </a:lnTo>
                  <a:lnTo>
                    <a:pt x="303" y="12862"/>
                  </a:lnTo>
                  <a:lnTo>
                    <a:pt x="404" y="12660"/>
                  </a:lnTo>
                  <a:lnTo>
                    <a:pt x="640" y="12222"/>
                  </a:lnTo>
                  <a:lnTo>
                    <a:pt x="909" y="11818"/>
                  </a:lnTo>
                  <a:lnTo>
                    <a:pt x="1986" y="10068"/>
                  </a:lnTo>
                  <a:lnTo>
                    <a:pt x="2996" y="8317"/>
                  </a:lnTo>
                  <a:lnTo>
                    <a:pt x="3501" y="7442"/>
                  </a:lnTo>
                  <a:lnTo>
                    <a:pt x="3939" y="6532"/>
                  </a:lnTo>
                  <a:lnTo>
                    <a:pt x="4310" y="5792"/>
                  </a:lnTo>
                  <a:lnTo>
                    <a:pt x="4444" y="5421"/>
                  </a:lnTo>
                  <a:lnTo>
                    <a:pt x="4545" y="5051"/>
                  </a:lnTo>
                  <a:lnTo>
                    <a:pt x="4545" y="4883"/>
                  </a:lnTo>
                  <a:lnTo>
                    <a:pt x="4545" y="4714"/>
                  </a:lnTo>
                  <a:lnTo>
                    <a:pt x="4512" y="4378"/>
                  </a:lnTo>
                  <a:lnTo>
                    <a:pt x="4377" y="4041"/>
                  </a:lnTo>
                  <a:lnTo>
                    <a:pt x="4276" y="3738"/>
                  </a:lnTo>
                  <a:lnTo>
                    <a:pt x="4175" y="3469"/>
                  </a:lnTo>
                  <a:lnTo>
                    <a:pt x="4141" y="3199"/>
                  </a:lnTo>
                  <a:lnTo>
                    <a:pt x="4141" y="2896"/>
                  </a:lnTo>
                  <a:lnTo>
                    <a:pt x="4175" y="2593"/>
                  </a:lnTo>
                  <a:lnTo>
                    <a:pt x="4242" y="2257"/>
                  </a:lnTo>
                  <a:lnTo>
                    <a:pt x="4343" y="1954"/>
                  </a:lnTo>
                  <a:lnTo>
                    <a:pt x="4444" y="1651"/>
                  </a:lnTo>
                  <a:lnTo>
                    <a:pt x="4613" y="1348"/>
                  </a:lnTo>
                  <a:lnTo>
                    <a:pt x="4781" y="1078"/>
                  </a:lnTo>
                  <a:lnTo>
                    <a:pt x="4983" y="809"/>
                  </a:lnTo>
                  <a:lnTo>
                    <a:pt x="5185" y="607"/>
                  </a:lnTo>
                  <a:lnTo>
                    <a:pt x="5421" y="405"/>
                  </a:lnTo>
                  <a:lnTo>
                    <a:pt x="5690" y="270"/>
                  </a:lnTo>
                  <a:lnTo>
                    <a:pt x="5959" y="169"/>
                  </a:lnTo>
                  <a:lnTo>
                    <a:pt x="6262" y="136"/>
                  </a:lnTo>
                  <a:lnTo>
                    <a:pt x="6565" y="169"/>
                  </a:lnTo>
                  <a:lnTo>
                    <a:pt x="6565" y="203"/>
                  </a:lnTo>
                  <a:lnTo>
                    <a:pt x="6599" y="237"/>
                  </a:lnTo>
                  <a:lnTo>
                    <a:pt x="6767" y="439"/>
                  </a:lnTo>
                  <a:lnTo>
                    <a:pt x="6902" y="674"/>
                  </a:lnTo>
                  <a:lnTo>
                    <a:pt x="7003" y="910"/>
                  </a:lnTo>
                  <a:lnTo>
                    <a:pt x="7104" y="1179"/>
                  </a:lnTo>
                  <a:lnTo>
                    <a:pt x="7138" y="1482"/>
                  </a:lnTo>
                  <a:lnTo>
                    <a:pt x="7171" y="1752"/>
                  </a:lnTo>
                  <a:lnTo>
                    <a:pt x="7171" y="2290"/>
                  </a:lnTo>
                  <a:lnTo>
                    <a:pt x="7138" y="2593"/>
                  </a:lnTo>
                  <a:lnTo>
                    <a:pt x="7070" y="2863"/>
                  </a:lnTo>
                  <a:lnTo>
                    <a:pt x="6969" y="3132"/>
                  </a:lnTo>
                  <a:lnTo>
                    <a:pt x="6835" y="3401"/>
                  </a:lnTo>
                  <a:lnTo>
                    <a:pt x="6633" y="3603"/>
                  </a:lnTo>
                  <a:lnTo>
                    <a:pt x="6431" y="3839"/>
                  </a:lnTo>
                  <a:lnTo>
                    <a:pt x="6229" y="4041"/>
                  </a:lnTo>
                  <a:lnTo>
                    <a:pt x="5959" y="4209"/>
                  </a:lnTo>
                  <a:lnTo>
                    <a:pt x="5387" y="4613"/>
                  </a:lnTo>
                  <a:lnTo>
                    <a:pt x="5084" y="4849"/>
                  </a:lnTo>
                  <a:lnTo>
                    <a:pt x="4848" y="5085"/>
                  </a:lnTo>
                  <a:lnTo>
                    <a:pt x="4613" y="5455"/>
                  </a:lnTo>
                  <a:lnTo>
                    <a:pt x="4411" y="5825"/>
                  </a:lnTo>
                  <a:lnTo>
                    <a:pt x="4108" y="6633"/>
                  </a:lnTo>
                  <a:lnTo>
                    <a:pt x="3771" y="7711"/>
                  </a:lnTo>
                  <a:lnTo>
                    <a:pt x="3434" y="8788"/>
                  </a:lnTo>
                  <a:lnTo>
                    <a:pt x="3165" y="9866"/>
                  </a:lnTo>
                  <a:lnTo>
                    <a:pt x="2895" y="10977"/>
                  </a:lnTo>
                  <a:lnTo>
                    <a:pt x="2727" y="12020"/>
                  </a:lnTo>
                  <a:lnTo>
                    <a:pt x="2626" y="12525"/>
                  </a:lnTo>
                  <a:lnTo>
                    <a:pt x="2525" y="13064"/>
                  </a:lnTo>
                  <a:lnTo>
                    <a:pt x="2390" y="13434"/>
                  </a:lnTo>
                  <a:lnTo>
                    <a:pt x="2222" y="13771"/>
                  </a:lnTo>
                  <a:lnTo>
                    <a:pt x="1986" y="14074"/>
                  </a:lnTo>
                  <a:lnTo>
                    <a:pt x="1852" y="14209"/>
                  </a:lnTo>
                  <a:lnTo>
                    <a:pt x="1683" y="14310"/>
                  </a:lnTo>
                  <a:lnTo>
                    <a:pt x="1448" y="14444"/>
                  </a:lnTo>
                  <a:lnTo>
                    <a:pt x="1212" y="14478"/>
                  </a:lnTo>
                  <a:lnTo>
                    <a:pt x="976" y="14478"/>
                  </a:lnTo>
                  <a:lnTo>
                    <a:pt x="774" y="14411"/>
                  </a:lnTo>
                  <a:lnTo>
                    <a:pt x="572" y="14276"/>
                  </a:lnTo>
                  <a:lnTo>
                    <a:pt x="404" y="14108"/>
                  </a:lnTo>
                  <a:lnTo>
                    <a:pt x="303" y="13906"/>
                  </a:lnTo>
                  <a:lnTo>
                    <a:pt x="236" y="13670"/>
                  </a:lnTo>
                  <a:lnTo>
                    <a:pt x="202" y="13636"/>
                  </a:lnTo>
                  <a:lnTo>
                    <a:pt x="135" y="13636"/>
                  </a:lnTo>
                  <a:lnTo>
                    <a:pt x="135" y="13670"/>
                  </a:lnTo>
                  <a:lnTo>
                    <a:pt x="135" y="13906"/>
                  </a:lnTo>
                  <a:lnTo>
                    <a:pt x="168" y="14074"/>
                  </a:lnTo>
                  <a:lnTo>
                    <a:pt x="236" y="14242"/>
                  </a:lnTo>
                  <a:lnTo>
                    <a:pt x="337" y="14377"/>
                  </a:lnTo>
                  <a:lnTo>
                    <a:pt x="471" y="14478"/>
                  </a:lnTo>
                  <a:lnTo>
                    <a:pt x="606" y="14545"/>
                  </a:lnTo>
                  <a:lnTo>
                    <a:pt x="774" y="14579"/>
                  </a:lnTo>
                  <a:lnTo>
                    <a:pt x="943" y="14613"/>
                  </a:lnTo>
                  <a:lnTo>
                    <a:pt x="1111" y="14613"/>
                  </a:lnTo>
                  <a:lnTo>
                    <a:pt x="1313" y="14579"/>
                  </a:lnTo>
                  <a:lnTo>
                    <a:pt x="1481" y="14545"/>
                  </a:lnTo>
                  <a:lnTo>
                    <a:pt x="1650" y="14478"/>
                  </a:lnTo>
                  <a:lnTo>
                    <a:pt x="1818" y="14411"/>
                  </a:lnTo>
                  <a:lnTo>
                    <a:pt x="1953" y="14310"/>
                  </a:lnTo>
                  <a:lnTo>
                    <a:pt x="2087" y="14175"/>
                  </a:lnTo>
                  <a:lnTo>
                    <a:pt x="2222" y="14040"/>
                  </a:lnTo>
                  <a:lnTo>
                    <a:pt x="2390" y="13771"/>
                  </a:lnTo>
                  <a:lnTo>
                    <a:pt x="2525" y="13468"/>
                  </a:lnTo>
                  <a:lnTo>
                    <a:pt x="2626" y="13131"/>
                  </a:lnTo>
                  <a:lnTo>
                    <a:pt x="2727" y="12828"/>
                  </a:lnTo>
                  <a:lnTo>
                    <a:pt x="2828" y="12155"/>
                  </a:lnTo>
                  <a:lnTo>
                    <a:pt x="2963" y="11482"/>
                  </a:lnTo>
                  <a:lnTo>
                    <a:pt x="3131" y="10707"/>
                  </a:lnTo>
                  <a:lnTo>
                    <a:pt x="3299" y="9899"/>
                  </a:lnTo>
                  <a:lnTo>
                    <a:pt x="3737" y="8351"/>
                  </a:lnTo>
                  <a:lnTo>
                    <a:pt x="3973" y="7644"/>
                  </a:lnTo>
                  <a:lnTo>
                    <a:pt x="4209" y="6903"/>
                  </a:lnTo>
                  <a:lnTo>
                    <a:pt x="4478" y="6196"/>
                  </a:lnTo>
                  <a:lnTo>
                    <a:pt x="4781" y="5522"/>
                  </a:lnTo>
                  <a:lnTo>
                    <a:pt x="4983" y="5253"/>
                  </a:lnTo>
                  <a:lnTo>
                    <a:pt x="5219" y="4984"/>
                  </a:lnTo>
                  <a:lnTo>
                    <a:pt x="5488" y="4782"/>
                  </a:lnTo>
                  <a:lnTo>
                    <a:pt x="5757" y="4580"/>
                  </a:lnTo>
                  <a:lnTo>
                    <a:pt x="6330" y="4176"/>
                  </a:lnTo>
                  <a:lnTo>
                    <a:pt x="6599" y="3974"/>
                  </a:lnTo>
                  <a:lnTo>
                    <a:pt x="6835" y="3738"/>
                  </a:lnTo>
                  <a:lnTo>
                    <a:pt x="6969" y="3536"/>
                  </a:lnTo>
                  <a:lnTo>
                    <a:pt x="7104" y="3334"/>
                  </a:lnTo>
                  <a:lnTo>
                    <a:pt x="7205" y="3132"/>
                  </a:lnTo>
                  <a:lnTo>
                    <a:pt x="7272" y="2896"/>
                  </a:lnTo>
                  <a:lnTo>
                    <a:pt x="7340" y="2661"/>
                  </a:lnTo>
                  <a:lnTo>
                    <a:pt x="7373" y="2425"/>
                  </a:lnTo>
                  <a:lnTo>
                    <a:pt x="7407" y="1886"/>
                  </a:lnTo>
                  <a:lnTo>
                    <a:pt x="7340" y="1381"/>
                  </a:lnTo>
                  <a:lnTo>
                    <a:pt x="7306" y="1146"/>
                  </a:lnTo>
                  <a:lnTo>
                    <a:pt x="7239" y="910"/>
                  </a:lnTo>
                  <a:lnTo>
                    <a:pt x="7138" y="674"/>
                  </a:lnTo>
                  <a:lnTo>
                    <a:pt x="7003" y="472"/>
                  </a:lnTo>
                  <a:lnTo>
                    <a:pt x="6868" y="270"/>
                  </a:lnTo>
                  <a:lnTo>
                    <a:pt x="6734" y="136"/>
                  </a:lnTo>
                  <a:lnTo>
                    <a:pt x="6666" y="102"/>
                  </a:lnTo>
                  <a:lnTo>
                    <a:pt x="6633" y="102"/>
                  </a:lnTo>
                  <a:lnTo>
                    <a:pt x="6599" y="68"/>
                  </a:lnTo>
                  <a:lnTo>
                    <a:pt x="639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1260;p8">
            <a:extLst>
              <a:ext uri="{FF2B5EF4-FFF2-40B4-BE49-F238E27FC236}">
                <a16:creationId xmlns:a16="http://schemas.microsoft.com/office/drawing/2014/main" id="{BE37FD2A-591A-4DEF-BC3D-4C38B2D43FD2}"/>
              </a:ext>
            </a:extLst>
          </p:cNvPr>
          <p:cNvGrpSpPr/>
          <p:nvPr/>
        </p:nvGrpSpPr>
        <p:grpSpPr>
          <a:xfrm>
            <a:off x="-11375" y="3593082"/>
            <a:ext cx="702264" cy="1261998"/>
            <a:chOff x="50" y="1232900"/>
            <a:chExt cx="454630" cy="816989"/>
          </a:xfrm>
        </p:grpSpPr>
        <p:sp>
          <p:nvSpPr>
            <p:cNvPr id="13" name="Google Shape;1261;p8">
              <a:extLst>
                <a:ext uri="{FF2B5EF4-FFF2-40B4-BE49-F238E27FC236}">
                  <a16:creationId xmlns:a16="http://schemas.microsoft.com/office/drawing/2014/main" id="{4A6E3F51-7D28-404C-8FB4-BCD009C49058}"/>
                </a:ext>
              </a:extLst>
            </p:cNvPr>
            <p:cNvSpPr/>
            <p:nvPr/>
          </p:nvSpPr>
          <p:spPr>
            <a:xfrm>
              <a:off x="50" y="1283221"/>
              <a:ext cx="390907" cy="600560"/>
            </a:xfrm>
            <a:custGeom>
              <a:avLst/>
              <a:gdLst/>
              <a:ahLst/>
              <a:cxnLst/>
              <a:rect l="l" t="t" r="r" b="b"/>
              <a:pathLst>
                <a:path w="7846" h="12054" extrusionOk="0">
                  <a:moveTo>
                    <a:pt x="1" y="1"/>
                  </a:moveTo>
                  <a:lnTo>
                    <a:pt x="1" y="203"/>
                  </a:lnTo>
                  <a:lnTo>
                    <a:pt x="405" y="304"/>
                  </a:lnTo>
                  <a:lnTo>
                    <a:pt x="842" y="371"/>
                  </a:lnTo>
                  <a:lnTo>
                    <a:pt x="1953" y="438"/>
                  </a:lnTo>
                  <a:lnTo>
                    <a:pt x="3065" y="539"/>
                  </a:lnTo>
                  <a:lnTo>
                    <a:pt x="4209" y="640"/>
                  </a:lnTo>
                  <a:lnTo>
                    <a:pt x="5354" y="809"/>
                  </a:lnTo>
                  <a:lnTo>
                    <a:pt x="6499" y="977"/>
                  </a:lnTo>
                  <a:lnTo>
                    <a:pt x="7643" y="1179"/>
                  </a:lnTo>
                  <a:lnTo>
                    <a:pt x="7542" y="1684"/>
                  </a:lnTo>
                  <a:lnTo>
                    <a:pt x="7441" y="2223"/>
                  </a:lnTo>
                  <a:lnTo>
                    <a:pt x="7340" y="3334"/>
                  </a:lnTo>
                  <a:lnTo>
                    <a:pt x="6903" y="6431"/>
                  </a:lnTo>
                  <a:lnTo>
                    <a:pt x="6532" y="9091"/>
                  </a:lnTo>
                  <a:lnTo>
                    <a:pt x="6128" y="11751"/>
                  </a:lnTo>
                  <a:lnTo>
                    <a:pt x="6095" y="11751"/>
                  </a:lnTo>
                  <a:lnTo>
                    <a:pt x="5691" y="11650"/>
                  </a:lnTo>
                  <a:lnTo>
                    <a:pt x="5320" y="11583"/>
                  </a:lnTo>
                  <a:lnTo>
                    <a:pt x="4546" y="11482"/>
                  </a:lnTo>
                  <a:lnTo>
                    <a:pt x="2964" y="11381"/>
                  </a:lnTo>
                  <a:lnTo>
                    <a:pt x="2593" y="11313"/>
                  </a:lnTo>
                  <a:lnTo>
                    <a:pt x="2223" y="11280"/>
                  </a:lnTo>
                  <a:lnTo>
                    <a:pt x="1482" y="11111"/>
                  </a:lnTo>
                  <a:lnTo>
                    <a:pt x="741" y="10943"/>
                  </a:lnTo>
                  <a:lnTo>
                    <a:pt x="371" y="10876"/>
                  </a:lnTo>
                  <a:lnTo>
                    <a:pt x="1" y="10842"/>
                  </a:lnTo>
                  <a:lnTo>
                    <a:pt x="1" y="11111"/>
                  </a:lnTo>
                  <a:lnTo>
                    <a:pt x="607" y="11212"/>
                  </a:lnTo>
                  <a:lnTo>
                    <a:pt x="1246" y="11347"/>
                  </a:lnTo>
                  <a:lnTo>
                    <a:pt x="1852" y="11482"/>
                  </a:lnTo>
                  <a:lnTo>
                    <a:pt x="2458" y="11583"/>
                  </a:lnTo>
                  <a:lnTo>
                    <a:pt x="3368" y="11650"/>
                  </a:lnTo>
                  <a:lnTo>
                    <a:pt x="4243" y="11717"/>
                  </a:lnTo>
                  <a:lnTo>
                    <a:pt x="5152" y="11818"/>
                  </a:lnTo>
                  <a:lnTo>
                    <a:pt x="5590" y="11886"/>
                  </a:lnTo>
                  <a:lnTo>
                    <a:pt x="6027" y="12020"/>
                  </a:lnTo>
                  <a:lnTo>
                    <a:pt x="6095" y="11987"/>
                  </a:lnTo>
                  <a:lnTo>
                    <a:pt x="6162" y="12054"/>
                  </a:lnTo>
                  <a:lnTo>
                    <a:pt x="6229" y="12054"/>
                  </a:lnTo>
                  <a:lnTo>
                    <a:pt x="6263" y="12020"/>
                  </a:lnTo>
                  <a:lnTo>
                    <a:pt x="6297" y="11987"/>
                  </a:lnTo>
                  <a:lnTo>
                    <a:pt x="6734" y="9226"/>
                  </a:lnTo>
                  <a:lnTo>
                    <a:pt x="7138" y="6499"/>
                  </a:lnTo>
                  <a:lnTo>
                    <a:pt x="7475" y="3839"/>
                  </a:lnTo>
                  <a:lnTo>
                    <a:pt x="7677" y="2492"/>
                  </a:lnTo>
                  <a:lnTo>
                    <a:pt x="7778" y="1819"/>
                  </a:lnTo>
                  <a:lnTo>
                    <a:pt x="7778" y="1146"/>
                  </a:lnTo>
                  <a:lnTo>
                    <a:pt x="7812" y="1112"/>
                  </a:lnTo>
                  <a:lnTo>
                    <a:pt x="7845" y="1078"/>
                  </a:lnTo>
                  <a:lnTo>
                    <a:pt x="7812" y="1011"/>
                  </a:lnTo>
                  <a:lnTo>
                    <a:pt x="7778" y="977"/>
                  </a:lnTo>
                  <a:lnTo>
                    <a:pt x="7778" y="944"/>
                  </a:lnTo>
                  <a:lnTo>
                    <a:pt x="7744" y="910"/>
                  </a:lnTo>
                  <a:lnTo>
                    <a:pt x="7711" y="910"/>
                  </a:lnTo>
                  <a:lnTo>
                    <a:pt x="7711" y="944"/>
                  </a:lnTo>
                  <a:lnTo>
                    <a:pt x="7677" y="977"/>
                  </a:lnTo>
                  <a:lnTo>
                    <a:pt x="6734" y="775"/>
                  </a:lnTo>
                  <a:lnTo>
                    <a:pt x="5792" y="640"/>
                  </a:lnTo>
                  <a:lnTo>
                    <a:pt x="3873" y="405"/>
                  </a:lnTo>
                  <a:lnTo>
                    <a:pt x="2896" y="304"/>
                  </a:lnTo>
                  <a:lnTo>
                    <a:pt x="1920" y="270"/>
                  </a:lnTo>
                  <a:lnTo>
                    <a:pt x="943" y="169"/>
                  </a:lnTo>
                  <a:lnTo>
                    <a:pt x="472" y="1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262;p8">
              <a:extLst>
                <a:ext uri="{FF2B5EF4-FFF2-40B4-BE49-F238E27FC236}">
                  <a16:creationId xmlns:a16="http://schemas.microsoft.com/office/drawing/2014/main" id="{F3FDFD0B-5AD1-44ED-86F5-8AE831CFD902}"/>
                </a:ext>
              </a:extLst>
            </p:cNvPr>
            <p:cNvSpPr/>
            <p:nvPr/>
          </p:nvSpPr>
          <p:spPr>
            <a:xfrm>
              <a:off x="50" y="1232900"/>
              <a:ext cx="439534" cy="68855"/>
            </a:xfrm>
            <a:custGeom>
              <a:avLst/>
              <a:gdLst/>
              <a:ahLst/>
              <a:cxnLst/>
              <a:rect l="l" t="t" r="r" b="b"/>
              <a:pathLst>
                <a:path w="8822" h="1382" extrusionOk="0">
                  <a:moveTo>
                    <a:pt x="1" y="1"/>
                  </a:moveTo>
                  <a:lnTo>
                    <a:pt x="1" y="270"/>
                  </a:lnTo>
                  <a:lnTo>
                    <a:pt x="1078" y="472"/>
                  </a:lnTo>
                  <a:lnTo>
                    <a:pt x="2155" y="607"/>
                  </a:lnTo>
                  <a:lnTo>
                    <a:pt x="3233" y="708"/>
                  </a:lnTo>
                  <a:lnTo>
                    <a:pt x="4344" y="775"/>
                  </a:lnTo>
                  <a:lnTo>
                    <a:pt x="5421" y="876"/>
                  </a:lnTo>
                  <a:lnTo>
                    <a:pt x="6499" y="977"/>
                  </a:lnTo>
                  <a:lnTo>
                    <a:pt x="7576" y="1145"/>
                  </a:lnTo>
                  <a:lnTo>
                    <a:pt x="8115" y="1246"/>
                  </a:lnTo>
                  <a:lnTo>
                    <a:pt x="8653" y="1381"/>
                  </a:lnTo>
                  <a:lnTo>
                    <a:pt x="8754" y="1381"/>
                  </a:lnTo>
                  <a:lnTo>
                    <a:pt x="8822" y="1280"/>
                  </a:lnTo>
                  <a:lnTo>
                    <a:pt x="8788" y="1179"/>
                  </a:lnTo>
                  <a:lnTo>
                    <a:pt x="8754" y="1145"/>
                  </a:lnTo>
                  <a:lnTo>
                    <a:pt x="8721" y="1112"/>
                  </a:lnTo>
                  <a:lnTo>
                    <a:pt x="8182" y="1011"/>
                  </a:lnTo>
                  <a:lnTo>
                    <a:pt x="7643" y="876"/>
                  </a:lnTo>
                  <a:lnTo>
                    <a:pt x="6566" y="741"/>
                  </a:lnTo>
                  <a:lnTo>
                    <a:pt x="5455" y="607"/>
                  </a:lnTo>
                  <a:lnTo>
                    <a:pt x="4378" y="539"/>
                  </a:lnTo>
                  <a:lnTo>
                    <a:pt x="3267" y="438"/>
                  </a:lnTo>
                  <a:lnTo>
                    <a:pt x="2155" y="337"/>
                  </a:lnTo>
                  <a:lnTo>
                    <a:pt x="1078" y="203"/>
                  </a:lnTo>
                  <a:lnTo>
                    <a:pt x="539" y="1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263;p8">
              <a:extLst>
                <a:ext uri="{FF2B5EF4-FFF2-40B4-BE49-F238E27FC236}">
                  <a16:creationId xmlns:a16="http://schemas.microsoft.com/office/drawing/2014/main" id="{CF941A3D-8839-45CD-8F7C-F66E55DF29A9}"/>
                </a:ext>
              </a:extLst>
            </p:cNvPr>
            <p:cNvSpPr/>
            <p:nvPr/>
          </p:nvSpPr>
          <p:spPr>
            <a:xfrm>
              <a:off x="50" y="1284915"/>
              <a:ext cx="454630" cy="764975"/>
            </a:xfrm>
            <a:custGeom>
              <a:avLst/>
              <a:gdLst/>
              <a:ahLst/>
              <a:cxnLst/>
              <a:rect l="l" t="t" r="r" b="b"/>
              <a:pathLst>
                <a:path w="9125" h="15354" extrusionOk="0">
                  <a:moveTo>
                    <a:pt x="8956" y="0"/>
                  </a:moveTo>
                  <a:lnTo>
                    <a:pt x="8889" y="34"/>
                  </a:lnTo>
                  <a:lnTo>
                    <a:pt x="8855" y="68"/>
                  </a:lnTo>
                  <a:lnTo>
                    <a:pt x="8855" y="101"/>
                  </a:lnTo>
                  <a:lnTo>
                    <a:pt x="8855" y="1078"/>
                  </a:lnTo>
                  <a:lnTo>
                    <a:pt x="8788" y="2054"/>
                  </a:lnTo>
                  <a:lnTo>
                    <a:pt x="8687" y="2997"/>
                  </a:lnTo>
                  <a:lnTo>
                    <a:pt x="8552" y="3940"/>
                  </a:lnTo>
                  <a:lnTo>
                    <a:pt x="8216" y="5859"/>
                  </a:lnTo>
                  <a:lnTo>
                    <a:pt x="8047" y="6801"/>
                  </a:lnTo>
                  <a:lnTo>
                    <a:pt x="7879" y="7778"/>
                  </a:lnTo>
                  <a:lnTo>
                    <a:pt x="7778" y="8653"/>
                  </a:lnTo>
                  <a:lnTo>
                    <a:pt x="7677" y="9562"/>
                  </a:lnTo>
                  <a:lnTo>
                    <a:pt x="7542" y="11380"/>
                  </a:lnTo>
                  <a:lnTo>
                    <a:pt x="7441" y="12289"/>
                  </a:lnTo>
                  <a:lnTo>
                    <a:pt x="7340" y="13165"/>
                  </a:lnTo>
                  <a:lnTo>
                    <a:pt x="7172" y="14074"/>
                  </a:lnTo>
                  <a:lnTo>
                    <a:pt x="6936" y="14949"/>
                  </a:lnTo>
                  <a:lnTo>
                    <a:pt x="5186" y="14814"/>
                  </a:lnTo>
                  <a:lnTo>
                    <a:pt x="3469" y="14646"/>
                  </a:lnTo>
                  <a:lnTo>
                    <a:pt x="1718" y="14444"/>
                  </a:lnTo>
                  <a:lnTo>
                    <a:pt x="1" y="14242"/>
                  </a:lnTo>
                  <a:lnTo>
                    <a:pt x="1" y="14511"/>
                  </a:lnTo>
                  <a:lnTo>
                    <a:pt x="1718" y="14713"/>
                  </a:lnTo>
                  <a:lnTo>
                    <a:pt x="3435" y="14915"/>
                  </a:lnTo>
                  <a:lnTo>
                    <a:pt x="5152" y="15084"/>
                  </a:lnTo>
                  <a:lnTo>
                    <a:pt x="6869" y="15218"/>
                  </a:lnTo>
                  <a:lnTo>
                    <a:pt x="6869" y="15252"/>
                  </a:lnTo>
                  <a:lnTo>
                    <a:pt x="6903" y="15319"/>
                  </a:lnTo>
                  <a:lnTo>
                    <a:pt x="6970" y="15353"/>
                  </a:lnTo>
                  <a:lnTo>
                    <a:pt x="7071" y="15353"/>
                  </a:lnTo>
                  <a:lnTo>
                    <a:pt x="7105" y="15319"/>
                  </a:lnTo>
                  <a:lnTo>
                    <a:pt x="7138" y="15252"/>
                  </a:lnTo>
                  <a:lnTo>
                    <a:pt x="7374" y="14309"/>
                  </a:lnTo>
                  <a:lnTo>
                    <a:pt x="7576" y="13367"/>
                  </a:lnTo>
                  <a:lnTo>
                    <a:pt x="7711" y="12424"/>
                  </a:lnTo>
                  <a:lnTo>
                    <a:pt x="7812" y="11448"/>
                  </a:lnTo>
                  <a:lnTo>
                    <a:pt x="7980" y="9529"/>
                  </a:lnTo>
                  <a:lnTo>
                    <a:pt x="8047" y="8552"/>
                  </a:lnTo>
                  <a:lnTo>
                    <a:pt x="8182" y="7576"/>
                  </a:lnTo>
                  <a:lnTo>
                    <a:pt x="8317" y="6667"/>
                  </a:lnTo>
                  <a:lnTo>
                    <a:pt x="8485" y="5724"/>
                  </a:lnTo>
                  <a:lnTo>
                    <a:pt x="8822" y="3872"/>
                  </a:lnTo>
                  <a:lnTo>
                    <a:pt x="8956" y="2930"/>
                  </a:lnTo>
                  <a:lnTo>
                    <a:pt x="9057" y="2021"/>
                  </a:lnTo>
                  <a:lnTo>
                    <a:pt x="9125" y="1078"/>
                  </a:lnTo>
                  <a:lnTo>
                    <a:pt x="9091" y="101"/>
                  </a:lnTo>
                  <a:lnTo>
                    <a:pt x="9091" y="68"/>
                  </a:lnTo>
                  <a:lnTo>
                    <a:pt x="9057" y="34"/>
                  </a:lnTo>
                  <a:lnTo>
                    <a:pt x="89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" name="Google Shape;1264;p8">
            <a:extLst>
              <a:ext uri="{FF2B5EF4-FFF2-40B4-BE49-F238E27FC236}">
                <a16:creationId xmlns:a16="http://schemas.microsoft.com/office/drawing/2014/main" id="{9D1A30CB-44AC-4BB1-9505-7756DEE524D3}"/>
              </a:ext>
            </a:extLst>
          </p:cNvPr>
          <p:cNvGrpSpPr/>
          <p:nvPr/>
        </p:nvGrpSpPr>
        <p:grpSpPr>
          <a:xfrm>
            <a:off x="0" y="4987099"/>
            <a:ext cx="1127239" cy="1616939"/>
            <a:chOff x="50" y="3073044"/>
            <a:chExt cx="729750" cy="1046771"/>
          </a:xfrm>
        </p:grpSpPr>
        <p:sp>
          <p:nvSpPr>
            <p:cNvPr id="17" name="Google Shape;1265;p8">
              <a:extLst>
                <a:ext uri="{FF2B5EF4-FFF2-40B4-BE49-F238E27FC236}">
                  <a16:creationId xmlns:a16="http://schemas.microsoft.com/office/drawing/2014/main" id="{8302A417-A874-469D-AA64-73E8266E6D1F}"/>
                </a:ext>
              </a:extLst>
            </p:cNvPr>
            <p:cNvSpPr/>
            <p:nvPr/>
          </p:nvSpPr>
          <p:spPr>
            <a:xfrm>
              <a:off x="50" y="3073044"/>
              <a:ext cx="729750" cy="1046771"/>
            </a:xfrm>
            <a:custGeom>
              <a:avLst/>
              <a:gdLst/>
              <a:ahLst/>
              <a:cxnLst/>
              <a:rect l="l" t="t" r="r" b="b"/>
              <a:pathLst>
                <a:path w="14647" h="21010" extrusionOk="0">
                  <a:moveTo>
                    <a:pt x="3738" y="1"/>
                  </a:moveTo>
                  <a:lnTo>
                    <a:pt x="3199" y="34"/>
                  </a:lnTo>
                  <a:lnTo>
                    <a:pt x="2661" y="102"/>
                  </a:lnTo>
                  <a:lnTo>
                    <a:pt x="2122" y="203"/>
                  </a:lnTo>
                  <a:lnTo>
                    <a:pt x="1583" y="337"/>
                  </a:lnTo>
                  <a:lnTo>
                    <a:pt x="1044" y="472"/>
                  </a:lnTo>
                  <a:lnTo>
                    <a:pt x="1" y="809"/>
                  </a:lnTo>
                  <a:lnTo>
                    <a:pt x="1" y="1078"/>
                  </a:lnTo>
                  <a:lnTo>
                    <a:pt x="607" y="876"/>
                  </a:lnTo>
                  <a:lnTo>
                    <a:pt x="1213" y="674"/>
                  </a:lnTo>
                  <a:lnTo>
                    <a:pt x="1819" y="539"/>
                  </a:lnTo>
                  <a:lnTo>
                    <a:pt x="2425" y="405"/>
                  </a:lnTo>
                  <a:lnTo>
                    <a:pt x="2829" y="337"/>
                  </a:lnTo>
                  <a:lnTo>
                    <a:pt x="3233" y="304"/>
                  </a:lnTo>
                  <a:lnTo>
                    <a:pt x="3671" y="270"/>
                  </a:lnTo>
                  <a:lnTo>
                    <a:pt x="4075" y="236"/>
                  </a:lnTo>
                  <a:lnTo>
                    <a:pt x="4883" y="304"/>
                  </a:lnTo>
                  <a:lnTo>
                    <a:pt x="5691" y="405"/>
                  </a:lnTo>
                  <a:lnTo>
                    <a:pt x="6499" y="573"/>
                  </a:lnTo>
                  <a:lnTo>
                    <a:pt x="7273" y="809"/>
                  </a:lnTo>
                  <a:lnTo>
                    <a:pt x="8047" y="1112"/>
                  </a:lnTo>
                  <a:lnTo>
                    <a:pt x="8822" y="1448"/>
                  </a:lnTo>
                  <a:lnTo>
                    <a:pt x="9125" y="1583"/>
                  </a:lnTo>
                  <a:lnTo>
                    <a:pt x="9394" y="1751"/>
                  </a:lnTo>
                  <a:lnTo>
                    <a:pt x="9933" y="2122"/>
                  </a:lnTo>
                  <a:lnTo>
                    <a:pt x="10438" y="2559"/>
                  </a:lnTo>
                  <a:lnTo>
                    <a:pt x="10909" y="2997"/>
                  </a:lnTo>
                  <a:lnTo>
                    <a:pt x="11482" y="3502"/>
                  </a:lnTo>
                  <a:lnTo>
                    <a:pt x="11987" y="4041"/>
                  </a:lnTo>
                  <a:lnTo>
                    <a:pt x="12525" y="4613"/>
                  </a:lnTo>
                  <a:lnTo>
                    <a:pt x="12997" y="5185"/>
                  </a:lnTo>
                  <a:lnTo>
                    <a:pt x="13401" y="5792"/>
                  </a:lnTo>
                  <a:lnTo>
                    <a:pt x="13704" y="6431"/>
                  </a:lnTo>
                  <a:lnTo>
                    <a:pt x="13872" y="6734"/>
                  </a:lnTo>
                  <a:lnTo>
                    <a:pt x="13973" y="7071"/>
                  </a:lnTo>
                  <a:lnTo>
                    <a:pt x="14074" y="7408"/>
                  </a:lnTo>
                  <a:lnTo>
                    <a:pt x="14175" y="7778"/>
                  </a:lnTo>
                  <a:lnTo>
                    <a:pt x="14242" y="8182"/>
                  </a:lnTo>
                  <a:lnTo>
                    <a:pt x="14276" y="8620"/>
                  </a:lnTo>
                  <a:lnTo>
                    <a:pt x="14343" y="9461"/>
                  </a:lnTo>
                  <a:lnTo>
                    <a:pt x="14377" y="11212"/>
                  </a:lnTo>
                  <a:lnTo>
                    <a:pt x="14411" y="11953"/>
                  </a:lnTo>
                  <a:lnTo>
                    <a:pt x="14343" y="12727"/>
                  </a:lnTo>
                  <a:lnTo>
                    <a:pt x="14242" y="13468"/>
                  </a:lnTo>
                  <a:lnTo>
                    <a:pt x="14040" y="14209"/>
                  </a:lnTo>
                  <a:lnTo>
                    <a:pt x="13805" y="14916"/>
                  </a:lnTo>
                  <a:lnTo>
                    <a:pt x="13502" y="15589"/>
                  </a:lnTo>
                  <a:lnTo>
                    <a:pt x="13131" y="16229"/>
                  </a:lnTo>
                  <a:lnTo>
                    <a:pt x="12660" y="16868"/>
                  </a:lnTo>
                  <a:lnTo>
                    <a:pt x="12424" y="17138"/>
                  </a:lnTo>
                  <a:lnTo>
                    <a:pt x="12189" y="17373"/>
                  </a:lnTo>
                  <a:lnTo>
                    <a:pt x="11650" y="17878"/>
                  </a:lnTo>
                  <a:lnTo>
                    <a:pt x="11078" y="18316"/>
                  </a:lnTo>
                  <a:lnTo>
                    <a:pt x="10505" y="18754"/>
                  </a:lnTo>
                  <a:lnTo>
                    <a:pt x="10202" y="18989"/>
                  </a:lnTo>
                  <a:lnTo>
                    <a:pt x="9865" y="19191"/>
                  </a:lnTo>
                  <a:lnTo>
                    <a:pt x="9529" y="19360"/>
                  </a:lnTo>
                  <a:lnTo>
                    <a:pt x="9192" y="19528"/>
                  </a:lnTo>
                  <a:lnTo>
                    <a:pt x="8519" y="19797"/>
                  </a:lnTo>
                  <a:lnTo>
                    <a:pt x="7778" y="19999"/>
                  </a:lnTo>
                  <a:lnTo>
                    <a:pt x="6431" y="20370"/>
                  </a:lnTo>
                  <a:lnTo>
                    <a:pt x="5792" y="20538"/>
                  </a:lnTo>
                  <a:lnTo>
                    <a:pt x="5118" y="20673"/>
                  </a:lnTo>
                  <a:lnTo>
                    <a:pt x="4681" y="20740"/>
                  </a:lnTo>
                  <a:lnTo>
                    <a:pt x="4243" y="20774"/>
                  </a:lnTo>
                  <a:lnTo>
                    <a:pt x="3401" y="20774"/>
                  </a:lnTo>
                  <a:lnTo>
                    <a:pt x="2560" y="20706"/>
                  </a:lnTo>
                  <a:lnTo>
                    <a:pt x="1684" y="20605"/>
                  </a:lnTo>
                  <a:lnTo>
                    <a:pt x="842" y="20471"/>
                  </a:lnTo>
                  <a:lnTo>
                    <a:pt x="1" y="20302"/>
                  </a:lnTo>
                  <a:lnTo>
                    <a:pt x="1" y="20572"/>
                  </a:lnTo>
                  <a:lnTo>
                    <a:pt x="169" y="20605"/>
                  </a:lnTo>
                  <a:lnTo>
                    <a:pt x="842" y="20740"/>
                  </a:lnTo>
                  <a:lnTo>
                    <a:pt x="1549" y="20841"/>
                  </a:lnTo>
                  <a:lnTo>
                    <a:pt x="2223" y="20942"/>
                  </a:lnTo>
                  <a:lnTo>
                    <a:pt x="2896" y="21009"/>
                  </a:lnTo>
                  <a:lnTo>
                    <a:pt x="4277" y="21009"/>
                  </a:lnTo>
                  <a:lnTo>
                    <a:pt x="4950" y="20942"/>
                  </a:lnTo>
                  <a:lnTo>
                    <a:pt x="5657" y="20841"/>
                  </a:lnTo>
                  <a:lnTo>
                    <a:pt x="6297" y="20706"/>
                  </a:lnTo>
                  <a:lnTo>
                    <a:pt x="6970" y="20504"/>
                  </a:lnTo>
                  <a:lnTo>
                    <a:pt x="8249" y="20168"/>
                  </a:lnTo>
                  <a:lnTo>
                    <a:pt x="8586" y="20067"/>
                  </a:lnTo>
                  <a:lnTo>
                    <a:pt x="8923" y="19966"/>
                  </a:lnTo>
                  <a:lnTo>
                    <a:pt x="9495" y="19696"/>
                  </a:lnTo>
                  <a:lnTo>
                    <a:pt x="10067" y="19360"/>
                  </a:lnTo>
                  <a:lnTo>
                    <a:pt x="10640" y="18989"/>
                  </a:lnTo>
                  <a:lnTo>
                    <a:pt x="11145" y="18585"/>
                  </a:lnTo>
                  <a:lnTo>
                    <a:pt x="11650" y="18181"/>
                  </a:lnTo>
                  <a:lnTo>
                    <a:pt x="12121" y="17777"/>
                  </a:lnTo>
                  <a:lnTo>
                    <a:pt x="12559" y="17340"/>
                  </a:lnTo>
                  <a:lnTo>
                    <a:pt x="12963" y="16868"/>
                  </a:lnTo>
                  <a:lnTo>
                    <a:pt x="13333" y="16363"/>
                  </a:lnTo>
                  <a:lnTo>
                    <a:pt x="13670" y="15825"/>
                  </a:lnTo>
                  <a:lnTo>
                    <a:pt x="13973" y="15219"/>
                  </a:lnTo>
                  <a:lnTo>
                    <a:pt x="14209" y="14579"/>
                  </a:lnTo>
                  <a:lnTo>
                    <a:pt x="14411" y="13939"/>
                  </a:lnTo>
                  <a:lnTo>
                    <a:pt x="14512" y="13266"/>
                  </a:lnTo>
                  <a:lnTo>
                    <a:pt x="14613" y="12592"/>
                  </a:lnTo>
                  <a:lnTo>
                    <a:pt x="14646" y="11919"/>
                  </a:lnTo>
                  <a:lnTo>
                    <a:pt x="14646" y="11246"/>
                  </a:lnTo>
                  <a:lnTo>
                    <a:pt x="14613" y="10572"/>
                  </a:lnTo>
                  <a:lnTo>
                    <a:pt x="14545" y="9865"/>
                  </a:lnTo>
                  <a:lnTo>
                    <a:pt x="14478" y="8552"/>
                  </a:lnTo>
                  <a:lnTo>
                    <a:pt x="14444" y="7879"/>
                  </a:lnTo>
                  <a:lnTo>
                    <a:pt x="14377" y="7576"/>
                  </a:lnTo>
                  <a:lnTo>
                    <a:pt x="14310" y="7239"/>
                  </a:lnTo>
                  <a:lnTo>
                    <a:pt x="14209" y="6903"/>
                  </a:lnTo>
                  <a:lnTo>
                    <a:pt x="14074" y="6600"/>
                  </a:lnTo>
                  <a:lnTo>
                    <a:pt x="13805" y="5994"/>
                  </a:lnTo>
                  <a:lnTo>
                    <a:pt x="13468" y="5421"/>
                  </a:lnTo>
                  <a:lnTo>
                    <a:pt x="13064" y="4882"/>
                  </a:lnTo>
                  <a:lnTo>
                    <a:pt x="12660" y="4377"/>
                  </a:lnTo>
                  <a:lnTo>
                    <a:pt x="12222" y="3872"/>
                  </a:lnTo>
                  <a:lnTo>
                    <a:pt x="11785" y="3401"/>
                  </a:lnTo>
                  <a:lnTo>
                    <a:pt x="11313" y="2963"/>
                  </a:lnTo>
                  <a:lnTo>
                    <a:pt x="10808" y="2526"/>
                  </a:lnTo>
                  <a:lnTo>
                    <a:pt x="10303" y="2122"/>
                  </a:lnTo>
                  <a:lnTo>
                    <a:pt x="9764" y="1751"/>
                  </a:lnTo>
                  <a:lnTo>
                    <a:pt x="9226" y="1415"/>
                  </a:lnTo>
                  <a:lnTo>
                    <a:pt x="8653" y="1112"/>
                  </a:lnTo>
                  <a:lnTo>
                    <a:pt x="8081" y="842"/>
                  </a:lnTo>
                  <a:lnTo>
                    <a:pt x="7475" y="607"/>
                  </a:lnTo>
                  <a:lnTo>
                    <a:pt x="6869" y="405"/>
                  </a:lnTo>
                  <a:lnTo>
                    <a:pt x="6229" y="236"/>
                  </a:lnTo>
                  <a:lnTo>
                    <a:pt x="5590" y="102"/>
                  </a:lnTo>
                  <a:lnTo>
                    <a:pt x="4950" y="34"/>
                  </a:lnTo>
                  <a:lnTo>
                    <a:pt x="431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266;p8">
              <a:extLst>
                <a:ext uri="{FF2B5EF4-FFF2-40B4-BE49-F238E27FC236}">
                  <a16:creationId xmlns:a16="http://schemas.microsoft.com/office/drawing/2014/main" id="{9F873DE5-8487-4014-AF31-AEDF89E302A4}"/>
                </a:ext>
              </a:extLst>
            </p:cNvPr>
            <p:cNvSpPr/>
            <p:nvPr/>
          </p:nvSpPr>
          <p:spPr>
            <a:xfrm>
              <a:off x="50" y="3264263"/>
              <a:ext cx="679429" cy="686106"/>
            </a:xfrm>
            <a:custGeom>
              <a:avLst/>
              <a:gdLst/>
              <a:ahLst/>
              <a:cxnLst/>
              <a:rect l="l" t="t" r="r" b="b"/>
              <a:pathLst>
                <a:path w="13637" h="13771" extrusionOk="0">
                  <a:moveTo>
                    <a:pt x="12626" y="6095"/>
                  </a:moveTo>
                  <a:lnTo>
                    <a:pt x="12896" y="6162"/>
                  </a:lnTo>
                  <a:lnTo>
                    <a:pt x="12997" y="6196"/>
                  </a:lnTo>
                  <a:lnTo>
                    <a:pt x="13098" y="6263"/>
                  </a:lnTo>
                  <a:lnTo>
                    <a:pt x="13199" y="6364"/>
                  </a:lnTo>
                  <a:lnTo>
                    <a:pt x="13300" y="6465"/>
                  </a:lnTo>
                  <a:lnTo>
                    <a:pt x="13367" y="6600"/>
                  </a:lnTo>
                  <a:lnTo>
                    <a:pt x="13401" y="6768"/>
                  </a:lnTo>
                  <a:lnTo>
                    <a:pt x="13434" y="6903"/>
                  </a:lnTo>
                  <a:lnTo>
                    <a:pt x="13434" y="7071"/>
                  </a:lnTo>
                  <a:lnTo>
                    <a:pt x="13367" y="7206"/>
                  </a:lnTo>
                  <a:lnTo>
                    <a:pt x="13333" y="7340"/>
                  </a:lnTo>
                  <a:lnTo>
                    <a:pt x="13232" y="7475"/>
                  </a:lnTo>
                  <a:lnTo>
                    <a:pt x="13131" y="7576"/>
                  </a:lnTo>
                  <a:lnTo>
                    <a:pt x="12862" y="7711"/>
                  </a:lnTo>
                  <a:lnTo>
                    <a:pt x="12559" y="7812"/>
                  </a:lnTo>
                  <a:lnTo>
                    <a:pt x="12222" y="7845"/>
                  </a:lnTo>
                  <a:lnTo>
                    <a:pt x="11852" y="7845"/>
                  </a:lnTo>
                  <a:lnTo>
                    <a:pt x="11145" y="7812"/>
                  </a:lnTo>
                  <a:lnTo>
                    <a:pt x="10505" y="7778"/>
                  </a:lnTo>
                  <a:lnTo>
                    <a:pt x="10505" y="7542"/>
                  </a:lnTo>
                  <a:lnTo>
                    <a:pt x="10505" y="7307"/>
                  </a:lnTo>
                  <a:lnTo>
                    <a:pt x="10539" y="6734"/>
                  </a:lnTo>
                  <a:lnTo>
                    <a:pt x="10539" y="6196"/>
                  </a:lnTo>
                  <a:lnTo>
                    <a:pt x="10977" y="6128"/>
                  </a:lnTo>
                  <a:lnTo>
                    <a:pt x="11448" y="6095"/>
                  </a:lnTo>
                  <a:close/>
                  <a:moveTo>
                    <a:pt x="3469" y="1"/>
                  </a:moveTo>
                  <a:lnTo>
                    <a:pt x="2795" y="68"/>
                  </a:lnTo>
                  <a:lnTo>
                    <a:pt x="2122" y="203"/>
                  </a:lnTo>
                  <a:lnTo>
                    <a:pt x="1482" y="405"/>
                  </a:lnTo>
                  <a:lnTo>
                    <a:pt x="842" y="640"/>
                  </a:lnTo>
                  <a:lnTo>
                    <a:pt x="270" y="943"/>
                  </a:lnTo>
                  <a:lnTo>
                    <a:pt x="1" y="1112"/>
                  </a:lnTo>
                  <a:lnTo>
                    <a:pt x="1" y="1415"/>
                  </a:lnTo>
                  <a:lnTo>
                    <a:pt x="573" y="1044"/>
                  </a:lnTo>
                  <a:lnTo>
                    <a:pt x="1145" y="741"/>
                  </a:lnTo>
                  <a:lnTo>
                    <a:pt x="1751" y="539"/>
                  </a:lnTo>
                  <a:lnTo>
                    <a:pt x="2357" y="371"/>
                  </a:lnTo>
                  <a:lnTo>
                    <a:pt x="2997" y="270"/>
                  </a:lnTo>
                  <a:lnTo>
                    <a:pt x="3671" y="236"/>
                  </a:lnTo>
                  <a:lnTo>
                    <a:pt x="4310" y="236"/>
                  </a:lnTo>
                  <a:lnTo>
                    <a:pt x="4950" y="304"/>
                  </a:lnTo>
                  <a:lnTo>
                    <a:pt x="5590" y="438"/>
                  </a:lnTo>
                  <a:lnTo>
                    <a:pt x="6128" y="607"/>
                  </a:lnTo>
                  <a:lnTo>
                    <a:pt x="6633" y="809"/>
                  </a:lnTo>
                  <a:lnTo>
                    <a:pt x="7138" y="1078"/>
                  </a:lnTo>
                  <a:lnTo>
                    <a:pt x="7610" y="1381"/>
                  </a:lnTo>
                  <a:lnTo>
                    <a:pt x="8047" y="1752"/>
                  </a:lnTo>
                  <a:lnTo>
                    <a:pt x="8451" y="2122"/>
                  </a:lnTo>
                  <a:lnTo>
                    <a:pt x="8822" y="2560"/>
                  </a:lnTo>
                  <a:lnTo>
                    <a:pt x="9192" y="2997"/>
                  </a:lnTo>
                  <a:lnTo>
                    <a:pt x="9495" y="3536"/>
                  </a:lnTo>
                  <a:lnTo>
                    <a:pt x="9764" y="4075"/>
                  </a:lnTo>
                  <a:lnTo>
                    <a:pt x="9966" y="4647"/>
                  </a:lnTo>
                  <a:lnTo>
                    <a:pt x="10135" y="5219"/>
                  </a:lnTo>
                  <a:lnTo>
                    <a:pt x="10202" y="5792"/>
                  </a:lnTo>
                  <a:lnTo>
                    <a:pt x="10269" y="6398"/>
                  </a:lnTo>
                  <a:lnTo>
                    <a:pt x="10269" y="7004"/>
                  </a:lnTo>
                  <a:lnTo>
                    <a:pt x="10236" y="7610"/>
                  </a:lnTo>
                  <a:lnTo>
                    <a:pt x="10236" y="7677"/>
                  </a:lnTo>
                  <a:lnTo>
                    <a:pt x="10303" y="7711"/>
                  </a:lnTo>
                  <a:lnTo>
                    <a:pt x="10303" y="7778"/>
                  </a:lnTo>
                  <a:lnTo>
                    <a:pt x="10269" y="7845"/>
                  </a:lnTo>
                  <a:lnTo>
                    <a:pt x="10269" y="7913"/>
                  </a:lnTo>
                  <a:lnTo>
                    <a:pt x="10202" y="8384"/>
                  </a:lnTo>
                  <a:lnTo>
                    <a:pt x="10067" y="8822"/>
                  </a:lnTo>
                  <a:lnTo>
                    <a:pt x="9798" y="9664"/>
                  </a:lnTo>
                  <a:lnTo>
                    <a:pt x="9697" y="9967"/>
                  </a:lnTo>
                  <a:lnTo>
                    <a:pt x="9529" y="10270"/>
                  </a:lnTo>
                  <a:lnTo>
                    <a:pt x="9394" y="10573"/>
                  </a:lnTo>
                  <a:lnTo>
                    <a:pt x="9192" y="10842"/>
                  </a:lnTo>
                  <a:lnTo>
                    <a:pt x="8754" y="11381"/>
                  </a:lnTo>
                  <a:lnTo>
                    <a:pt x="8283" y="11852"/>
                  </a:lnTo>
                  <a:lnTo>
                    <a:pt x="8014" y="12088"/>
                  </a:lnTo>
                  <a:lnTo>
                    <a:pt x="7711" y="12323"/>
                  </a:lnTo>
                  <a:lnTo>
                    <a:pt x="7441" y="12525"/>
                  </a:lnTo>
                  <a:lnTo>
                    <a:pt x="7138" y="12694"/>
                  </a:lnTo>
                  <a:lnTo>
                    <a:pt x="6532" y="12963"/>
                  </a:lnTo>
                  <a:lnTo>
                    <a:pt x="5960" y="13165"/>
                  </a:lnTo>
                  <a:lnTo>
                    <a:pt x="5388" y="13300"/>
                  </a:lnTo>
                  <a:lnTo>
                    <a:pt x="4849" y="13401"/>
                  </a:lnTo>
                  <a:lnTo>
                    <a:pt x="3906" y="13535"/>
                  </a:lnTo>
                  <a:lnTo>
                    <a:pt x="2863" y="13535"/>
                  </a:lnTo>
                  <a:lnTo>
                    <a:pt x="2357" y="13468"/>
                  </a:lnTo>
                  <a:lnTo>
                    <a:pt x="1852" y="13367"/>
                  </a:lnTo>
                  <a:lnTo>
                    <a:pt x="1381" y="13232"/>
                  </a:lnTo>
                  <a:lnTo>
                    <a:pt x="910" y="13064"/>
                  </a:lnTo>
                  <a:lnTo>
                    <a:pt x="438" y="12828"/>
                  </a:lnTo>
                  <a:lnTo>
                    <a:pt x="1" y="12593"/>
                  </a:lnTo>
                  <a:lnTo>
                    <a:pt x="1" y="12828"/>
                  </a:lnTo>
                  <a:lnTo>
                    <a:pt x="438" y="13064"/>
                  </a:lnTo>
                  <a:lnTo>
                    <a:pt x="910" y="13300"/>
                  </a:lnTo>
                  <a:lnTo>
                    <a:pt x="1381" y="13468"/>
                  </a:lnTo>
                  <a:lnTo>
                    <a:pt x="1852" y="13603"/>
                  </a:lnTo>
                  <a:lnTo>
                    <a:pt x="2357" y="13704"/>
                  </a:lnTo>
                  <a:lnTo>
                    <a:pt x="2863" y="13737"/>
                  </a:lnTo>
                  <a:lnTo>
                    <a:pt x="3368" y="13771"/>
                  </a:lnTo>
                  <a:lnTo>
                    <a:pt x="3906" y="13737"/>
                  </a:lnTo>
                  <a:lnTo>
                    <a:pt x="4411" y="13704"/>
                  </a:lnTo>
                  <a:lnTo>
                    <a:pt x="4984" y="13636"/>
                  </a:lnTo>
                  <a:lnTo>
                    <a:pt x="5556" y="13502"/>
                  </a:lnTo>
                  <a:lnTo>
                    <a:pt x="6128" y="13333"/>
                  </a:lnTo>
                  <a:lnTo>
                    <a:pt x="6734" y="13098"/>
                  </a:lnTo>
                  <a:lnTo>
                    <a:pt x="7374" y="12795"/>
                  </a:lnTo>
                  <a:lnTo>
                    <a:pt x="7677" y="12626"/>
                  </a:lnTo>
                  <a:lnTo>
                    <a:pt x="7980" y="12391"/>
                  </a:lnTo>
                  <a:lnTo>
                    <a:pt x="8283" y="12155"/>
                  </a:lnTo>
                  <a:lnTo>
                    <a:pt x="8586" y="11886"/>
                  </a:lnTo>
                  <a:lnTo>
                    <a:pt x="9024" y="11414"/>
                  </a:lnTo>
                  <a:lnTo>
                    <a:pt x="9428" y="10876"/>
                  </a:lnTo>
                  <a:lnTo>
                    <a:pt x="9764" y="10303"/>
                  </a:lnTo>
                  <a:lnTo>
                    <a:pt x="9899" y="10000"/>
                  </a:lnTo>
                  <a:lnTo>
                    <a:pt x="10000" y="9697"/>
                  </a:lnTo>
                  <a:lnTo>
                    <a:pt x="10101" y="9360"/>
                  </a:lnTo>
                  <a:lnTo>
                    <a:pt x="10202" y="9024"/>
                  </a:lnTo>
                  <a:lnTo>
                    <a:pt x="10370" y="8317"/>
                  </a:lnTo>
                  <a:lnTo>
                    <a:pt x="10471" y="7980"/>
                  </a:lnTo>
                  <a:lnTo>
                    <a:pt x="11313" y="8047"/>
                  </a:lnTo>
                  <a:lnTo>
                    <a:pt x="12256" y="8047"/>
                  </a:lnTo>
                  <a:lnTo>
                    <a:pt x="12694" y="7980"/>
                  </a:lnTo>
                  <a:lnTo>
                    <a:pt x="12896" y="7913"/>
                  </a:lnTo>
                  <a:lnTo>
                    <a:pt x="13098" y="7845"/>
                  </a:lnTo>
                  <a:lnTo>
                    <a:pt x="13266" y="7711"/>
                  </a:lnTo>
                  <a:lnTo>
                    <a:pt x="13401" y="7576"/>
                  </a:lnTo>
                  <a:lnTo>
                    <a:pt x="13502" y="7408"/>
                  </a:lnTo>
                  <a:lnTo>
                    <a:pt x="13603" y="7239"/>
                  </a:lnTo>
                  <a:lnTo>
                    <a:pt x="13636" y="7004"/>
                  </a:lnTo>
                  <a:lnTo>
                    <a:pt x="13636" y="6768"/>
                  </a:lnTo>
                  <a:lnTo>
                    <a:pt x="13603" y="6566"/>
                  </a:lnTo>
                  <a:lnTo>
                    <a:pt x="13502" y="6398"/>
                  </a:lnTo>
                  <a:lnTo>
                    <a:pt x="13367" y="6229"/>
                  </a:lnTo>
                  <a:lnTo>
                    <a:pt x="13199" y="6061"/>
                  </a:lnTo>
                  <a:lnTo>
                    <a:pt x="13030" y="5960"/>
                  </a:lnTo>
                  <a:lnTo>
                    <a:pt x="12795" y="5893"/>
                  </a:lnTo>
                  <a:lnTo>
                    <a:pt x="12525" y="5859"/>
                  </a:lnTo>
                  <a:lnTo>
                    <a:pt x="12222" y="5859"/>
                  </a:lnTo>
                  <a:lnTo>
                    <a:pt x="11616" y="5926"/>
                  </a:lnTo>
                  <a:lnTo>
                    <a:pt x="10808" y="5926"/>
                  </a:lnTo>
                  <a:lnTo>
                    <a:pt x="10539" y="5994"/>
                  </a:lnTo>
                  <a:lnTo>
                    <a:pt x="10471" y="5489"/>
                  </a:lnTo>
                  <a:lnTo>
                    <a:pt x="10370" y="4984"/>
                  </a:lnTo>
                  <a:lnTo>
                    <a:pt x="10202" y="4512"/>
                  </a:lnTo>
                  <a:lnTo>
                    <a:pt x="10034" y="4041"/>
                  </a:lnTo>
                  <a:lnTo>
                    <a:pt x="9798" y="3570"/>
                  </a:lnTo>
                  <a:lnTo>
                    <a:pt x="9529" y="3132"/>
                  </a:lnTo>
                  <a:lnTo>
                    <a:pt x="9259" y="2694"/>
                  </a:lnTo>
                  <a:lnTo>
                    <a:pt x="8923" y="2324"/>
                  </a:lnTo>
                  <a:lnTo>
                    <a:pt x="8586" y="1920"/>
                  </a:lnTo>
                  <a:lnTo>
                    <a:pt x="8182" y="1583"/>
                  </a:lnTo>
                  <a:lnTo>
                    <a:pt x="7778" y="1280"/>
                  </a:lnTo>
                  <a:lnTo>
                    <a:pt x="7374" y="977"/>
                  </a:lnTo>
                  <a:lnTo>
                    <a:pt x="6903" y="708"/>
                  </a:lnTo>
                  <a:lnTo>
                    <a:pt x="6431" y="506"/>
                  </a:lnTo>
                  <a:lnTo>
                    <a:pt x="5960" y="304"/>
                  </a:lnTo>
                  <a:lnTo>
                    <a:pt x="5455" y="169"/>
                  </a:lnTo>
                  <a:lnTo>
                    <a:pt x="4815" y="68"/>
                  </a:lnTo>
                  <a:lnTo>
                    <a:pt x="414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267;p8">
              <a:extLst>
                <a:ext uri="{FF2B5EF4-FFF2-40B4-BE49-F238E27FC236}">
                  <a16:creationId xmlns:a16="http://schemas.microsoft.com/office/drawing/2014/main" id="{51BF21CB-F209-4993-9FCF-03464E2628C8}"/>
                </a:ext>
              </a:extLst>
            </p:cNvPr>
            <p:cNvSpPr/>
            <p:nvPr/>
          </p:nvSpPr>
          <p:spPr>
            <a:xfrm>
              <a:off x="50" y="3314584"/>
              <a:ext cx="466388" cy="580432"/>
            </a:xfrm>
            <a:custGeom>
              <a:avLst/>
              <a:gdLst/>
              <a:ahLst/>
              <a:cxnLst/>
              <a:rect l="l" t="t" r="r" b="b"/>
              <a:pathLst>
                <a:path w="9361" h="11650" extrusionOk="0">
                  <a:moveTo>
                    <a:pt x="4445" y="371"/>
                  </a:moveTo>
                  <a:lnTo>
                    <a:pt x="5051" y="438"/>
                  </a:lnTo>
                  <a:lnTo>
                    <a:pt x="5623" y="607"/>
                  </a:lnTo>
                  <a:lnTo>
                    <a:pt x="6196" y="843"/>
                  </a:lnTo>
                  <a:lnTo>
                    <a:pt x="6701" y="1112"/>
                  </a:lnTo>
                  <a:lnTo>
                    <a:pt x="6398" y="1213"/>
                  </a:lnTo>
                  <a:lnTo>
                    <a:pt x="6398" y="1146"/>
                  </a:lnTo>
                  <a:lnTo>
                    <a:pt x="6330" y="1112"/>
                  </a:lnTo>
                  <a:lnTo>
                    <a:pt x="5758" y="1045"/>
                  </a:lnTo>
                  <a:lnTo>
                    <a:pt x="5219" y="1045"/>
                  </a:lnTo>
                  <a:lnTo>
                    <a:pt x="5421" y="977"/>
                  </a:lnTo>
                  <a:lnTo>
                    <a:pt x="5590" y="843"/>
                  </a:lnTo>
                  <a:lnTo>
                    <a:pt x="5657" y="809"/>
                  </a:lnTo>
                  <a:lnTo>
                    <a:pt x="5657" y="742"/>
                  </a:lnTo>
                  <a:lnTo>
                    <a:pt x="5623" y="674"/>
                  </a:lnTo>
                  <a:lnTo>
                    <a:pt x="5590" y="641"/>
                  </a:lnTo>
                  <a:lnTo>
                    <a:pt x="5287" y="573"/>
                  </a:lnTo>
                  <a:lnTo>
                    <a:pt x="4950" y="573"/>
                  </a:lnTo>
                  <a:lnTo>
                    <a:pt x="4613" y="607"/>
                  </a:lnTo>
                  <a:lnTo>
                    <a:pt x="4277" y="674"/>
                  </a:lnTo>
                  <a:lnTo>
                    <a:pt x="3603" y="809"/>
                  </a:lnTo>
                  <a:lnTo>
                    <a:pt x="2997" y="977"/>
                  </a:lnTo>
                  <a:lnTo>
                    <a:pt x="2554" y="1117"/>
                  </a:lnTo>
                  <a:lnTo>
                    <a:pt x="2554" y="1117"/>
                  </a:lnTo>
                  <a:lnTo>
                    <a:pt x="3098" y="910"/>
                  </a:lnTo>
                  <a:lnTo>
                    <a:pt x="3805" y="674"/>
                  </a:lnTo>
                  <a:lnTo>
                    <a:pt x="4445" y="371"/>
                  </a:lnTo>
                  <a:close/>
                  <a:moveTo>
                    <a:pt x="6835" y="1348"/>
                  </a:moveTo>
                  <a:lnTo>
                    <a:pt x="6633" y="1482"/>
                  </a:lnTo>
                  <a:lnTo>
                    <a:pt x="6364" y="1617"/>
                  </a:lnTo>
                  <a:lnTo>
                    <a:pt x="5859" y="1819"/>
                  </a:lnTo>
                  <a:lnTo>
                    <a:pt x="4849" y="2189"/>
                  </a:lnTo>
                  <a:lnTo>
                    <a:pt x="3637" y="2661"/>
                  </a:lnTo>
                  <a:lnTo>
                    <a:pt x="5017" y="2088"/>
                  </a:lnTo>
                  <a:lnTo>
                    <a:pt x="5893" y="1684"/>
                  </a:lnTo>
                  <a:lnTo>
                    <a:pt x="6364" y="1482"/>
                  </a:lnTo>
                  <a:lnTo>
                    <a:pt x="6835" y="1348"/>
                  </a:lnTo>
                  <a:close/>
                  <a:moveTo>
                    <a:pt x="5960" y="5522"/>
                  </a:moveTo>
                  <a:lnTo>
                    <a:pt x="5522" y="5758"/>
                  </a:lnTo>
                  <a:lnTo>
                    <a:pt x="5085" y="5960"/>
                  </a:lnTo>
                  <a:lnTo>
                    <a:pt x="4176" y="6297"/>
                  </a:lnTo>
                  <a:lnTo>
                    <a:pt x="4613" y="6095"/>
                  </a:lnTo>
                  <a:lnTo>
                    <a:pt x="5051" y="5893"/>
                  </a:lnTo>
                  <a:lnTo>
                    <a:pt x="5960" y="5522"/>
                  </a:lnTo>
                  <a:close/>
                  <a:moveTo>
                    <a:pt x="8485" y="2964"/>
                  </a:moveTo>
                  <a:lnTo>
                    <a:pt x="8620" y="3233"/>
                  </a:lnTo>
                  <a:lnTo>
                    <a:pt x="8519" y="3233"/>
                  </a:lnTo>
                  <a:lnTo>
                    <a:pt x="7879" y="3502"/>
                  </a:lnTo>
                  <a:lnTo>
                    <a:pt x="7239" y="3772"/>
                  </a:lnTo>
                  <a:lnTo>
                    <a:pt x="5960" y="4378"/>
                  </a:lnTo>
                  <a:lnTo>
                    <a:pt x="4714" y="5017"/>
                  </a:lnTo>
                  <a:lnTo>
                    <a:pt x="4075" y="5320"/>
                  </a:lnTo>
                  <a:lnTo>
                    <a:pt x="3435" y="5623"/>
                  </a:lnTo>
                  <a:lnTo>
                    <a:pt x="2088" y="6229"/>
                  </a:lnTo>
                  <a:lnTo>
                    <a:pt x="741" y="6835"/>
                  </a:lnTo>
                  <a:lnTo>
                    <a:pt x="102" y="7138"/>
                  </a:lnTo>
                  <a:lnTo>
                    <a:pt x="809" y="6701"/>
                  </a:lnTo>
                  <a:lnTo>
                    <a:pt x="1516" y="6297"/>
                  </a:lnTo>
                  <a:lnTo>
                    <a:pt x="2256" y="5926"/>
                  </a:lnTo>
                  <a:lnTo>
                    <a:pt x="3031" y="5590"/>
                  </a:lnTo>
                  <a:lnTo>
                    <a:pt x="4209" y="5051"/>
                  </a:lnTo>
                  <a:lnTo>
                    <a:pt x="5388" y="4411"/>
                  </a:lnTo>
                  <a:lnTo>
                    <a:pt x="5893" y="4108"/>
                  </a:lnTo>
                  <a:lnTo>
                    <a:pt x="6532" y="3839"/>
                  </a:lnTo>
                  <a:lnTo>
                    <a:pt x="7172" y="3570"/>
                  </a:lnTo>
                  <a:lnTo>
                    <a:pt x="7778" y="3334"/>
                  </a:lnTo>
                  <a:lnTo>
                    <a:pt x="8418" y="3065"/>
                  </a:lnTo>
                  <a:lnTo>
                    <a:pt x="8451" y="2997"/>
                  </a:lnTo>
                  <a:lnTo>
                    <a:pt x="8485" y="2964"/>
                  </a:lnTo>
                  <a:close/>
                  <a:moveTo>
                    <a:pt x="8687" y="3401"/>
                  </a:moveTo>
                  <a:lnTo>
                    <a:pt x="8889" y="3906"/>
                  </a:lnTo>
                  <a:lnTo>
                    <a:pt x="9024" y="4479"/>
                  </a:lnTo>
                  <a:lnTo>
                    <a:pt x="9091" y="5017"/>
                  </a:lnTo>
                  <a:lnTo>
                    <a:pt x="9125" y="5590"/>
                  </a:lnTo>
                  <a:lnTo>
                    <a:pt x="8552" y="5825"/>
                  </a:lnTo>
                  <a:lnTo>
                    <a:pt x="7576" y="6196"/>
                  </a:lnTo>
                  <a:lnTo>
                    <a:pt x="6633" y="6600"/>
                  </a:lnTo>
                  <a:lnTo>
                    <a:pt x="5691" y="7004"/>
                  </a:lnTo>
                  <a:lnTo>
                    <a:pt x="4782" y="7441"/>
                  </a:lnTo>
                  <a:lnTo>
                    <a:pt x="3738" y="8047"/>
                  </a:lnTo>
                  <a:lnTo>
                    <a:pt x="2661" y="8620"/>
                  </a:lnTo>
                  <a:lnTo>
                    <a:pt x="2357" y="8788"/>
                  </a:lnTo>
                  <a:lnTo>
                    <a:pt x="2021" y="8923"/>
                  </a:lnTo>
                  <a:lnTo>
                    <a:pt x="1347" y="9159"/>
                  </a:lnTo>
                  <a:lnTo>
                    <a:pt x="3368" y="7845"/>
                  </a:lnTo>
                  <a:lnTo>
                    <a:pt x="3839" y="7610"/>
                  </a:lnTo>
                  <a:lnTo>
                    <a:pt x="6229" y="6431"/>
                  </a:lnTo>
                  <a:lnTo>
                    <a:pt x="7441" y="5859"/>
                  </a:lnTo>
                  <a:lnTo>
                    <a:pt x="8081" y="5623"/>
                  </a:lnTo>
                  <a:lnTo>
                    <a:pt x="8721" y="5388"/>
                  </a:lnTo>
                  <a:lnTo>
                    <a:pt x="8754" y="5354"/>
                  </a:lnTo>
                  <a:lnTo>
                    <a:pt x="8788" y="5320"/>
                  </a:lnTo>
                  <a:lnTo>
                    <a:pt x="8788" y="5219"/>
                  </a:lnTo>
                  <a:lnTo>
                    <a:pt x="8754" y="5152"/>
                  </a:lnTo>
                  <a:lnTo>
                    <a:pt x="8687" y="5118"/>
                  </a:lnTo>
                  <a:lnTo>
                    <a:pt x="8620" y="5118"/>
                  </a:lnTo>
                  <a:lnTo>
                    <a:pt x="8047" y="5287"/>
                  </a:lnTo>
                  <a:lnTo>
                    <a:pt x="7509" y="5489"/>
                  </a:lnTo>
                  <a:lnTo>
                    <a:pt x="6398" y="5994"/>
                  </a:lnTo>
                  <a:lnTo>
                    <a:pt x="5388" y="6431"/>
                  </a:lnTo>
                  <a:lnTo>
                    <a:pt x="4378" y="6903"/>
                  </a:lnTo>
                  <a:lnTo>
                    <a:pt x="3738" y="7273"/>
                  </a:lnTo>
                  <a:lnTo>
                    <a:pt x="3098" y="7643"/>
                  </a:lnTo>
                  <a:lnTo>
                    <a:pt x="2088" y="8081"/>
                  </a:lnTo>
                  <a:lnTo>
                    <a:pt x="1044" y="8485"/>
                  </a:lnTo>
                  <a:lnTo>
                    <a:pt x="2088" y="7711"/>
                  </a:lnTo>
                  <a:lnTo>
                    <a:pt x="3098" y="6936"/>
                  </a:lnTo>
                  <a:lnTo>
                    <a:pt x="4108" y="6600"/>
                  </a:lnTo>
                  <a:lnTo>
                    <a:pt x="5118" y="6229"/>
                  </a:lnTo>
                  <a:lnTo>
                    <a:pt x="5590" y="6027"/>
                  </a:lnTo>
                  <a:lnTo>
                    <a:pt x="6061" y="5792"/>
                  </a:lnTo>
                  <a:lnTo>
                    <a:pt x="6802" y="5354"/>
                  </a:lnTo>
                  <a:lnTo>
                    <a:pt x="7138" y="5152"/>
                  </a:lnTo>
                  <a:lnTo>
                    <a:pt x="7509" y="4984"/>
                  </a:lnTo>
                  <a:lnTo>
                    <a:pt x="8317" y="4681"/>
                  </a:lnTo>
                  <a:lnTo>
                    <a:pt x="8350" y="4647"/>
                  </a:lnTo>
                  <a:lnTo>
                    <a:pt x="8384" y="4580"/>
                  </a:lnTo>
                  <a:lnTo>
                    <a:pt x="8384" y="4479"/>
                  </a:lnTo>
                  <a:lnTo>
                    <a:pt x="8350" y="4411"/>
                  </a:lnTo>
                  <a:lnTo>
                    <a:pt x="8249" y="4411"/>
                  </a:lnTo>
                  <a:lnTo>
                    <a:pt x="7778" y="4546"/>
                  </a:lnTo>
                  <a:lnTo>
                    <a:pt x="7374" y="4748"/>
                  </a:lnTo>
                  <a:lnTo>
                    <a:pt x="6330" y="5118"/>
                  </a:lnTo>
                  <a:lnTo>
                    <a:pt x="5354" y="5489"/>
                  </a:lnTo>
                  <a:lnTo>
                    <a:pt x="4849" y="5691"/>
                  </a:lnTo>
                  <a:lnTo>
                    <a:pt x="4344" y="5893"/>
                  </a:lnTo>
                  <a:lnTo>
                    <a:pt x="3873" y="6162"/>
                  </a:lnTo>
                  <a:lnTo>
                    <a:pt x="3401" y="6431"/>
                  </a:lnTo>
                  <a:lnTo>
                    <a:pt x="2930" y="6734"/>
                  </a:lnTo>
                  <a:lnTo>
                    <a:pt x="2155" y="7004"/>
                  </a:lnTo>
                  <a:lnTo>
                    <a:pt x="1381" y="7340"/>
                  </a:lnTo>
                  <a:lnTo>
                    <a:pt x="1145" y="7475"/>
                  </a:lnTo>
                  <a:lnTo>
                    <a:pt x="1516" y="7206"/>
                  </a:lnTo>
                  <a:lnTo>
                    <a:pt x="2122" y="6869"/>
                  </a:lnTo>
                  <a:lnTo>
                    <a:pt x="2728" y="6566"/>
                  </a:lnTo>
                  <a:lnTo>
                    <a:pt x="3974" y="5960"/>
                  </a:lnTo>
                  <a:lnTo>
                    <a:pt x="5118" y="5354"/>
                  </a:lnTo>
                  <a:lnTo>
                    <a:pt x="6196" y="4714"/>
                  </a:lnTo>
                  <a:lnTo>
                    <a:pt x="6802" y="4378"/>
                  </a:lnTo>
                  <a:lnTo>
                    <a:pt x="7408" y="4075"/>
                  </a:lnTo>
                  <a:lnTo>
                    <a:pt x="8653" y="3469"/>
                  </a:lnTo>
                  <a:lnTo>
                    <a:pt x="8687" y="3435"/>
                  </a:lnTo>
                  <a:lnTo>
                    <a:pt x="8687" y="3401"/>
                  </a:lnTo>
                  <a:close/>
                  <a:moveTo>
                    <a:pt x="7643" y="8856"/>
                  </a:moveTo>
                  <a:lnTo>
                    <a:pt x="7475" y="8990"/>
                  </a:lnTo>
                  <a:lnTo>
                    <a:pt x="7071" y="9226"/>
                  </a:lnTo>
                  <a:lnTo>
                    <a:pt x="7206" y="9125"/>
                  </a:lnTo>
                  <a:lnTo>
                    <a:pt x="7576" y="8889"/>
                  </a:lnTo>
                  <a:lnTo>
                    <a:pt x="7643" y="8856"/>
                  </a:lnTo>
                  <a:close/>
                  <a:moveTo>
                    <a:pt x="5152" y="9327"/>
                  </a:moveTo>
                  <a:lnTo>
                    <a:pt x="4647" y="9664"/>
                  </a:lnTo>
                  <a:lnTo>
                    <a:pt x="4142" y="9967"/>
                  </a:lnTo>
                  <a:lnTo>
                    <a:pt x="3772" y="10169"/>
                  </a:lnTo>
                  <a:lnTo>
                    <a:pt x="3772" y="10169"/>
                  </a:lnTo>
                  <a:lnTo>
                    <a:pt x="4108" y="9933"/>
                  </a:lnTo>
                  <a:lnTo>
                    <a:pt x="4613" y="9630"/>
                  </a:lnTo>
                  <a:lnTo>
                    <a:pt x="5152" y="9327"/>
                  </a:lnTo>
                  <a:close/>
                  <a:moveTo>
                    <a:pt x="6768" y="9697"/>
                  </a:moveTo>
                  <a:lnTo>
                    <a:pt x="6633" y="9832"/>
                  </a:lnTo>
                  <a:lnTo>
                    <a:pt x="6229" y="10202"/>
                  </a:lnTo>
                  <a:lnTo>
                    <a:pt x="6027" y="10337"/>
                  </a:lnTo>
                  <a:lnTo>
                    <a:pt x="5825" y="10505"/>
                  </a:lnTo>
                  <a:lnTo>
                    <a:pt x="5455" y="10674"/>
                  </a:lnTo>
                  <a:lnTo>
                    <a:pt x="5051" y="10808"/>
                  </a:lnTo>
                  <a:lnTo>
                    <a:pt x="5152" y="10741"/>
                  </a:lnTo>
                  <a:lnTo>
                    <a:pt x="5522" y="10472"/>
                  </a:lnTo>
                  <a:lnTo>
                    <a:pt x="5893" y="10202"/>
                  </a:lnTo>
                  <a:lnTo>
                    <a:pt x="6768" y="9697"/>
                  </a:lnTo>
                  <a:close/>
                  <a:moveTo>
                    <a:pt x="9125" y="5893"/>
                  </a:moveTo>
                  <a:lnTo>
                    <a:pt x="9091" y="6330"/>
                  </a:lnTo>
                  <a:lnTo>
                    <a:pt x="9024" y="6768"/>
                  </a:lnTo>
                  <a:lnTo>
                    <a:pt x="8889" y="7576"/>
                  </a:lnTo>
                  <a:lnTo>
                    <a:pt x="8754" y="7980"/>
                  </a:lnTo>
                  <a:lnTo>
                    <a:pt x="8620" y="8384"/>
                  </a:lnTo>
                  <a:lnTo>
                    <a:pt x="8451" y="8755"/>
                  </a:lnTo>
                  <a:lnTo>
                    <a:pt x="8249" y="9091"/>
                  </a:lnTo>
                  <a:lnTo>
                    <a:pt x="8014" y="9428"/>
                  </a:lnTo>
                  <a:lnTo>
                    <a:pt x="7778" y="9731"/>
                  </a:lnTo>
                  <a:lnTo>
                    <a:pt x="7509" y="10000"/>
                  </a:lnTo>
                  <a:lnTo>
                    <a:pt x="7239" y="10270"/>
                  </a:lnTo>
                  <a:lnTo>
                    <a:pt x="7172" y="10202"/>
                  </a:lnTo>
                  <a:lnTo>
                    <a:pt x="7105" y="10169"/>
                  </a:lnTo>
                  <a:lnTo>
                    <a:pt x="7037" y="10202"/>
                  </a:lnTo>
                  <a:lnTo>
                    <a:pt x="6701" y="10404"/>
                  </a:lnTo>
                  <a:lnTo>
                    <a:pt x="6532" y="10505"/>
                  </a:lnTo>
                  <a:lnTo>
                    <a:pt x="6364" y="10573"/>
                  </a:lnTo>
                  <a:lnTo>
                    <a:pt x="6364" y="10573"/>
                  </a:lnTo>
                  <a:lnTo>
                    <a:pt x="6734" y="10270"/>
                  </a:lnTo>
                  <a:lnTo>
                    <a:pt x="7138" y="9967"/>
                  </a:lnTo>
                  <a:lnTo>
                    <a:pt x="7576" y="9697"/>
                  </a:lnTo>
                  <a:lnTo>
                    <a:pt x="7980" y="9428"/>
                  </a:lnTo>
                  <a:lnTo>
                    <a:pt x="8014" y="9361"/>
                  </a:lnTo>
                  <a:lnTo>
                    <a:pt x="8014" y="9260"/>
                  </a:lnTo>
                  <a:lnTo>
                    <a:pt x="7946" y="9192"/>
                  </a:lnTo>
                  <a:lnTo>
                    <a:pt x="7643" y="9192"/>
                  </a:lnTo>
                  <a:lnTo>
                    <a:pt x="7845" y="9058"/>
                  </a:lnTo>
                  <a:lnTo>
                    <a:pt x="7980" y="8856"/>
                  </a:lnTo>
                  <a:lnTo>
                    <a:pt x="8014" y="8788"/>
                  </a:lnTo>
                  <a:lnTo>
                    <a:pt x="8014" y="8687"/>
                  </a:lnTo>
                  <a:lnTo>
                    <a:pt x="7980" y="8620"/>
                  </a:lnTo>
                  <a:lnTo>
                    <a:pt x="7879" y="8553"/>
                  </a:lnTo>
                  <a:lnTo>
                    <a:pt x="7812" y="8519"/>
                  </a:lnTo>
                  <a:lnTo>
                    <a:pt x="7711" y="8519"/>
                  </a:lnTo>
                  <a:lnTo>
                    <a:pt x="7542" y="8553"/>
                  </a:lnTo>
                  <a:lnTo>
                    <a:pt x="7307" y="8654"/>
                  </a:lnTo>
                  <a:lnTo>
                    <a:pt x="7105" y="8788"/>
                  </a:lnTo>
                  <a:lnTo>
                    <a:pt x="6734" y="9125"/>
                  </a:lnTo>
                  <a:lnTo>
                    <a:pt x="6465" y="9394"/>
                  </a:lnTo>
                  <a:lnTo>
                    <a:pt x="5960" y="9832"/>
                  </a:lnTo>
                  <a:lnTo>
                    <a:pt x="5421" y="10169"/>
                  </a:lnTo>
                  <a:lnTo>
                    <a:pt x="4916" y="10539"/>
                  </a:lnTo>
                  <a:lnTo>
                    <a:pt x="4512" y="10707"/>
                  </a:lnTo>
                  <a:lnTo>
                    <a:pt x="4075" y="10842"/>
                  </a:lnTo>
                  <a:lnTo>
                    <a:pt x="4075" y="10842"/>
                  </a:lnTo>
                  <a:lnTo>
                    <a:pt x="4546" y="10539"/>
                  </a:lnTo>
                  <a:lnTo>
                    <a:pt x="5017" y="10202"/>
                  </a:lnTo>
                  <a:lnTo>
                    <a:pt x="5994" y="9596"/>
                  </a:lnTo>
                  <a:lnTo>
                    <a:pt x="6465" y="9226"/>
                  </a:lnTo>
                  <a:lnTo>
                    <a:pt x="6936" y="8856"/>
                  </a:lnTo>
                  <a:lnTo>
                    <a:pt x="7206" y="8687"/>
                  </a:lnTo>
                  <a:lnTo>
                    <a:pt x="7441" y="8519"/>
                  </a:lnTo>
                  <a:lnTo>
                    <a:pt x="7711" y="8384"/>
                  </a:lnTo>
                  <a:lnTo>
                    <a:pt x="8014" y="8283"/>
                  </a:lnTo>
                  <a:lnTo>
                    <a:pt x="8317" y="8182"/>
                  </a:lnTo>
                  <a:lnTo>
                    <a:pt x="8384" y="8182"/>
                  </a:lnTo>
                  <a:lnTo>
                    <a:pt x="8418" y="8115"/>
                  </a:lnTo>
                  <a:lnTo>
                    <a:pt x="8418" y="8047"/>
                  </a:lnTo>
                  <a:lnTo>
                    <a:pt x="8384" y="7946"/>
                  </a:lnTo>
                  <a:lnTo>
                    <a:pt x="8249" y="7946"/>
                  </a:lnTo>
                  <a:lnTo>
                    <a:pt x="7913" y="8014"/>
                  </a:lnTo>
                  <a:lnTo>
                    <a:pt x="7408" y="8081"/>
                  </a:lnTo>
                  <a:lnTo>
                    <a:pt x="7138" y="8148"/>
                  </a:lnTo>
                  <a:lnTo>
                    <a:pt x="6869" y="8249"/>
                  </a:lnTo>
                  <a:lnTo>
                    <a:pt x="7172" y="8014"/>
                  </a:lnTo>
                  <a:lnTo>
                    <a:pt x="7576" y="7744"/>
                  </a:lnTo>
                  <a:lnTo>
                    <a:pt x="8014" y="7542"/>
                  </a:lnTo>
                  <a:lnTo>
                    <a:pt x="8889" y="7138"/>
                  </a:lnTo>
                  <a:lnTo>
                    <a:pt x="8956" y="7071"/>
                  </a:lnTo>
                  <a:lnTo>
                    <a:pt x="8956" y="6970"/>
                  </a:lnTo>
                  <a:lnTo>
                    <a:pt x="8889" y="6903"/>
                  </a:lnTo>
                  <a:lnTo>
                    <a:pt x="8822" y="6869"/>
                  </a:lnTo>
                  <a:lnTo>
                    <a:pt x="8620" y="6903"/>
                  </a:lnTo>
                  <a:lnTo>
                    <a:pt x="8418" y="6936"/>
                  </a:lnTo>
                  <a:lnTo>
                    <a:pt x="8081" y="7071"/>
                  </a:lnTo>
                  <a:lnTo>
                    <a:pt x="7744" y="7273"/>
                  </a:lnTo>
                  <a:lnTo>
                    <a:pt x="7408" y="7475"/>
                  </a:lnTo>
                  <a:lnTo>
                    <a:pt x="6330" y="8081"/>
                  </a:lnTo>
                  <a:lnTo>
                    <a:pt x="5287" y="8687"/>
                  </a:lnTo>
                  <a:lnTo>
                    <a:pt x="5085" y="8788"/>
                  </a:lnTo>
                  <a:lnTo>
                    <a:pt x="5455" y="8553"/>
                  </a:lnTo>
                  <a:lnTo>
                    <a:pt x="6162" y="7980"/>
                  </a:lnTo>
                  <a:lnTo>
                    <a:pt x="6869" y="7441"/>
                  </a:lnTo>
                  <a:lnTo>
                    <a:pt x="7239" y="7206"/>
                  </a:lnTo>
                  <a:lnTo>
                    <a:pt x="7610" y="6970"/>
                  </a:lnTo>
                  <a:lnTo>
                    <a:pt x="8014" y="6802"/>
                  </a:lnTo>
                  <a:lnTo>
                    <a:pt x="8451" y="6667"/>
                  </a:lnTo>
                  <a:lnTo>
                    <a:pt x="8519" y="6633"/>
                  </a:lnTo>
                  <a:lnTo>
                    <a:pt x="8552" y="6600"/>
                  </a:lnTo>
                  <a:lnTo>
                    <a:pt x="8552" y="6532"/>
                  </a:lnTo>
                  <a:lnTo>
                    <a:pt x="8519" y="6431"/>
                  </a:lnTo>
                  <a:lnTo>
                    <a:pt x="8485" y="6398"/>
                  </a:lnTo>
                  <a:lnTo>
                    <a:pt x="8418" y="6398"/>
                  </a:lnTo>
                  <a:lnTo>
                    <a:pt x="8081" y="6431"/>
                  </a:lnTo>
                  <a:lnTo>
                    <a:pt x="7744" y="6499"/>
                  </a:lnTo>
                  <a:lnTo>
                    <a:pt x="8216" y="6297"/>
                  </a:lnTo>
                  <a:lnTo>
                    <a:pt x="8687" y="6061"/>
                  </a:lnTo>
                  <a:lnTo>
                    <a:pt x="9125" y="5893"/>
                  </a:lnTo>
                  <a:close/>
                  <a:moveTo>
                    <a:pt x="6734" y="7172"/>
                  </a:moveTo>
                  <a:lnTo>
                    <a:pt x="6263" y="7542"/>
                  </a:lnTo>
                  <a:lnTo>
                    <a:pt x="5758" y="7946"/>
                  </a:lnTo>
                  <a:lnTo>
                    <a:pt x="5186" y="8418"/>
                  </a:lnTo>
                  <a:lnTo>
                    <a:pt x="4613" y="8822"/>
                  </a:lnTo>
                  <a:lnTo>
                    <a:pt x="3401" y="9596"/>
                  </a:lnTo>
                  <a:lnTo>
                    <a:pt x="2997" y="9798"/>
                  </a:lnTo>
                  <a:lnTo>
                    <a:pt x="2627" y="10034"/>
                  </a:lnTo>
                  <a:lnTo>
                    <a:pt x="2256" y="10270"/>
                  </a:lnTo>
                  <a:lnTo>
                    <a:pt x="1886" y="10539"/>
                  </a:lnTo>
                  <a:lnTo>
                    <a:pt x="1852" y="10573"/>
                  </a:lnTo>
                  <a:lnTo>
                    <a:pt x="1852" y="10640"/>
                  </a:lnTo>
                  <a:lnTo>
                    <a:pt x="1886" y="10707"/>
                  </a:lnTo>
                  <a:lnTo>
                    <a:pt x="1953" y="10775"/>
                  </a:lnTo>
                  <a:lnTo>
                    <a:pt x="2054" y="10775"/>
                  </a:lnTo>
                  <a:lnTo>
                    <a:pt x="3502" y="9832"/>
                  </a:lnTo>
                  <a:lnTo>
                    <a:pt x="4512" y="9361"/>
                  </a:lnTo>
                  <a:lnTo>
                    <a:pt x="4142" y="9563"/>
                  </a:lnTo>
                  <a:lnTo>
                    <a:pt x="3738" y="9832"/>
                  </a:lnTo>
                  <a:lnTo>
                    <a:pt x="3334" y="10135"/>
                  </a:lnTo>
                  <a:lnTo>
                    <a:pt x="2964" y="10438"/>
                  </a:lnTo>
                  <a:lnTo>
                    <a:pt x="2560" y="10741"/>
                  </a:lnTo>
                  <a:lnTo>
                    <a:pt x="2492" y="10775"/>
                  </a:lnTo>
                  <a:lnTo>
                    <a:pt x="2492" y="10808"/>
                  </a:lnTo>
                  <a:lnTo>
                    <a:pt x="2492" y="10909"/>
                  </a:lnTo>
                  <a:lnTo>
                    <a:pt x="2560" y="10977"/>
                  </a:lnTo>
                  <a:lnTo>
                    <a:pt x="2694" y="10977"/>
                  </a:lnTo>
                  <a:lnTo>
                    <a:pt x="2997" y="10775"/>
                  </a:lnTo>
                  <a:lnTo>
                    <a:pt x="3368" y="10640"/>
                  </a:lnTo>
                  <a:lnTo>
                    <a:pt x="3704" y="10472"/>
                  </a:lnTo>
                  <a:lnTo>
                    <a:pt x="4041" y="10303"/>
                  </a:lnTo>
                  <a:lnTo>
                    <a:pt x="4782" y="9899"/>
                  </a:lnTo>
                  <a:lnTo>
                    <a:pt x="5489" y="9428"/>
                  </a:lnTo>
                  <a:lnTo>
                    <a:pt x="6128" y="8990"/>
                  </a:lnTo>
                  <a:lnTo>
                    <a:pt x="6802" y="8586"/>
                  </a:lnTo>
                  <a:lnTo>
                    <a:pt x="6936" y="8519"/>
                  </a:lnTo>
                  <a:lnTo>
                    <a:pt x="6936" y="8519"/>
                  </a:lnTo>
                  <a:lnTo>
                    <a:pt x="6465" y="8856"/>
                  </a:lnTo>
                  <a:lnTo>
                    <a:pt x="5994" y="9226"/>
                  </a:lnTo>
                  <a:lnTo>
                    <a:pt x="5388" y="9664"/>
                  </a:lnTo>
                  <a:lnTo>
                    <a:pt x="4748" y="10101"/>
                  </a:lnTo>
                  <a:lnTo>
                    <a:pt x="4108" y="10505"/>
                  </a:lnTo>
                  <a:lnTo>
                    <a:pt x="3502" y="10977"/>
                  </a:lnTo>
                  <a:lnTo>
                    <a:pt x="3435" y="11044"/>
                  </a:lnTo>
                  <a:lnTo>
                    <a:pt x="3469" y="11111"/>
                  </a:lnTo>
                  <a:lnTo>
                    <a:pt x="3502" y="11179"/>
                  </a:lnTo>
                  <a:lnTo>
                    <a:pt x="3603" y="11212"/>
                  </a:lnTo>
                  <a:lnTo>
                    <a:pt x="3974" y="11179"/>
                  </a:lnTo>
                  <a:lnTo>
                    <a:pt x="4310" y="11078"/>
                  </a:lnTo>
                  <a:lnTo>
                    <a:pt x="4310" y="11145"/>
                  </a:lnTo>
                  <a:lnTo>
                    <a:pt x="4344" y="11246"/>
                  </a:lnTo>
                  <a:lnTo>
                    <a:pt x="4378" y="11280"/>
                  </a:lnTo>
                  <a:lnTo>
                    <a:pt x="4479" y="11280"/>
                  </a:lnTo>
                  <a:lnTo>
                    <a:pt x="5152" y="11044"/>
                  </a:lnTo>
                  <a:lnTo>
                    <a:pt x="5489" y="10943"/>
                  </a:lnTo>
                  <a:lnTo>
                    <a:pt x="5825" y="10808"/>
                  </a:lnTo>
                  <a:lnTo>
                    <a:pt x="5859" y="10876"/>
                  </a:lnTo>
                  <a:lnTo>
                    <a:pt x="5926" y="10909"/>
                  </a:lnTo>
                  <a:lnTo>
                    <a:pt x="6128" y="10909"/>
                  </a:lnTo>
                  <a:lnTo>
                    <a:pt x="6263" y="10876"/>
                  </a:lnTo>
                  <a:lnTo>
                    <a:pt x="6263" y="10876"/>
                  </a:lnTo>
                  <a:lnTo>
                    <a:pt x="5859" y="11044"/>
                  </a:lnTo>
                  <a:lnTo>
                    <a:pt x="5421" y="11212"/>
                  </a:lnTo>
                  <a:lnTo>
                    <a:pt x="4984" y="11313"/>
                  </a:lnTo>
                  <a:lnTo>
                    <a:pt x="4512" y="11381"/>
                  </a:lnTo>
                  <a:lnTo>
                    <a:pt x="4041" y="11414"/>
                  </a:lnTo>
                  <a:lnTo>
                    <a:pt x="3570" y="11381"/>
                  </a:lnTo>
                  <a:lnTo>
                    <a:pt x="3098" y="11347"/>
                  </a:lnTo>
                  <a:lnTo>
                    <a:pt x="2593" y="11246"/>
                  </a:lnTo>
                  <a:lnTo>
                    <a:pt x="2088" y="11111"/>
                  </a:lnTo>
                  <a:lnTo>
                    <a:pt x="1617" y="10943"/>
                  </a:lnTo>
                  <a:lnTo>
                    <a:pt x="1179" y="10741"/>
                  </a:lnTo>
                  <a:lnTo>
                    <a:pt x="741" y="10505"/>
                  </a:lnTo>
                  <a:lnTo>
                    <a:pt x="775" y="10505"/>
                  </a:lnTo>
                  <a:lnTo>
                    <a:pt x="1246" y="10236"/>
                  </a:lnTo>
                  <a:lnTo>
                    <a:pt x="1718" y="10034"/>
                  </a:lnTo>
                  <a:lnTo>
                    <a:pt x="2189" y="9832"/>
                  </a:lnTo>
                  <a:lnTo>
                    <a:pt x="2694" y="9630"/>
                  </a:lnTo>
                  <a:lnTo>
                    <a:pt x="3166" y="9394"/>
                  </a:lnTo>
                  <a:lnTo>
                    <a:pt x="3637" y="9125"/>
                  </a:lnTo>
                  <a:lnTo>
                    <a:pt x="4546" y="8586"/>
                  </a:lnTo>
                  <a:lnTo>
                    <a:pt x="5623" y="7845"/>
                  </a:lnTo>
                  <a:lnTo>
                    <a:pt x="6196" y="7475"/>
                  </a:lnTo>
                  <a:lnTo>
                    <a:pt x="6734" y="7172"/>
                  </a:lnTo>
                  <a:close/>
                  <a:moveTo>
                    <a:pt x="3637" y="1"/>
                  </a:moveTo>
                  <a:lnTo>
                    <a:pt x="3031" y="68"/>
                  </a:lnTo>
                  <a:lnTo>
                    <a:pt x="2492" y="203"/>
                  </a:lnTo>
                  <a:lnTo>
                    <a:pt x="1920" y="371"/>
                  </a:lnTo>
                  <a:lnTo>
                    <a:pt x="1415" y="573"/>
                  </a:lnTo>
                  <a:lnTo>
                    <a:pt x="910" y="843"/>
                  </a:lnTo>
                  <a:lnTo>
                    <a:pt x="438" y="1146"/>
                  </a:lnTo>
                  <a:lnTo>
                    <a:pt x="1" y="1516"/>
                  </a:lnTo>
                  <a:lnTo>
                    <a:pt x="1" y="1853"/>
                  </a:lnTo>
                  <a:lnTo>
                    <a:pt x="270" y="1617"/>
                  </a:lnTo>
                  <a:lnTo>
                    <a:pt x="539" y="1381"/>
                  </a:lnTo>
                  <a:lnTo>
                    <a:pt x="842" y="1179"/>
                  </a:lnTo>
                  <a:lnTo>
                    <a:pt x="1145" y="1011"/>
                  </a:lnTo>
                  <a:lnTo>
                    <a:pt x="1448" y="843"/>
                  </a:lnTo>
                  <a:lnTo>
                    <a:pt x="1785" y="674"/>
                  </a:lnTo>
                  <a:lnTo>
                    <a:pt x="2122" y="573"/>
                  </a:lnTo>
                  <a:lnTo>
                    <a:pt x="2122" y="573"/>
                  </a:lnTo>
                  <a:lnTo>
                    <a:pt x="1953" y="641"/>
                  </a:lnTo>
                  <a:lnTo>
                    <a:pt x="1448" y="876"/>
                  </a:lnTo>
                  <a:lnTo>
                    <a:pt x="977" y="1146"/>
                  </a:lnTo>
                  <a:lnTo>
                    <a:pt x="539" y="1449"/>
                  </a:lnTo>
                  <a:lnTo>
                    <a:pt x="506" y="1516"/>
                  </a:lnTo>
                  <a:lnTo>
                    <a:pt x="506" y="1583"/>
                  </a:lnTo>
                  <a:lnTo>
                    <a:pt x="539" y="1617"/>
                  </a:lnTo>
                  <a:lnTo>
                    <a:pt x="640" y="1617"/>
                  </a:lnTo>
                  <a:lnTo>
                    <a:pt x="1314" y="1213"/>
                  </a:lnTo>
                  <a:lnTo>
                    <a:pt x="2021" y="843"/>
                  </a:lnTo>
                  <a:lnTo>
                    <a:pt x="2492" y="674"/>
                  </a:lnTo>
                  <a:lnTo>
                    <a:pt x="2930" y="540"/>
                  </a:lnTo>
                  <a:lnTo>
                    <a:pt x="3401" y="438"/>
                  </a:lnTo>
                  <a:lnTo>
                    <a:pt x="3873" y="405"/>
                  </a:lnTo>
                  <a:lnTo>
                    <a:pt x="3873" y="405"/>
                  </a:lnTo>
                  <a:lnTo>
                    <a:pt x="2863" y="775"/>
                  </a:lnTo>
                  <a:lnTo>
                    <a:pt x="1852" y="1146"/>
                  </a:lnTo>
                  <a:lnTo>
                    <a:pt x="1347" y="1348"/>
                  </a:lnTo>
                  <a:lnTo>
                    <a:pt x="876" y="1583"/>
                  </a:lnTo>
                  <a:lnTo>
                    <a:pt x="405" y="1853"/>
                  </a:lnTo>
                  <a:lnTo>
                    <a:pt x="1" y="2156"/>
                  </a:lnTo>
                  <a:lnTo>
                    <a:pt x="1" y="2492"/>
                  </a:lnTo>
                  <a:lnTo>
                    <a:pt x="640" y="2189"/>
                  </a:lnTo>
                  <a:lnTo>
                    <a:pt x="1280" y="1886"/>
                  </a:lnTo>
                  <a:lnTo>
                    <a:pt x="1953" y="1617"/>
                  </a:lnTo>
                  <a:lnTo>
                    <a:pt x="2627" y="1348"/>
                  </a:lnTo>
                  <a:lnTo>
                    <a:pt x="3300" y="1146"/>
                  </a:lnTo>
                  <a:lnTo>
                    <a:pt x="4007" y="1011"/>
                  </a:lnTo>
                  <a:lnTo>
                    <a:pt x="4546" y="876"/>
                  </a:lnTo>
                  <a:lnTo>
                    <a:pt x="4849" y="843"/>
                  </a:lnTo>
                  <a:lnTo>
                    <a:pt x="5152" y="809"/>
                  </a:lnTo>
                  <a:lnTo>
                    <a:pt x="4815" y="944"/>
                  </a:lnTo>
                  <a:lnTo>
                    <a:pt x="4512" y="1011"/>
                  </a:lnTo>
                  <a:lnTo>
                    <a:pt x="3873" y="1179"/>
                  </a:lnTo>
                  <a:lnTo>
                    <a:pt x="3098" y="1415"/>
                  </a:lnTo>
                  <a:lnTo>
                    <a:pt x="2324" y="1684"/>
                  </a:lnTo>
                  <a:lnTo>
                    <a:pt x="1650" y="1920"/>
                  </a:lnTo>
                  <a:lnTo>
                    <a:pt x="842" y="2189"/>
                  </a:lnTo>
                  <a:lnTo>
                    <a:pt x="438" y="2324"/>
                  </a:lnTo>
                  <a:lnTo>
                    <a:pt x="1" y="2526"/>
                  </a:lnTo>
                  <a:lnTo>
                    <a:pt x="1" y="2829"/>
                  </a:lnTo>
                  <a:lnTo>
                    <a:pt x="236" y="2728"/>
                  </a:lnTo>
                  <a:lnTo>
                    <a:pt x="1" y="2863"/>
                  </a:lnTo>
                  <a:lnTo>
                    <a:pt x="1" y="3132"/>
                  </a:lnTo>
                  <a:lnTo>
                    <a:pt x="876" y="2627"/>
                  </a:lnTo>
                  <a:lnTo>
                    <a:pt x="1314" y="2391"/>
                  </a:lnTo>
                  <a:lnTo>
                    <a:pt x="1785" y="2189"/>
                  </a:lnTo>
                  <a:lnTo>
                    <a:pt x="2762" y="1819"/>
                  </a:lnTo>
                  <a:lnTo>
                    <a:pt x="3267" y="1651"/>
                  </a:lnTo>
                  <a:lnTo>
                    <a:pt x="3772" y="1516"/>
                  </a:lnTo>
                  <a:lnTo>
                    <a:pt x="4310" y="1415"/>
                  </a:lnTo>
                  <a:lnTo>
                    <a:pt x="4815" y="1314"/>
                  </a:lnTo>
                  <a:lnTo>
                    <a:pt x="5354" y="1280"/>
                  </a:lnTo>
                  <a:lnTo>
                    <a:pt x="5859" y="1314"/>
                  </a:lnTo>
                  <a:lnTo>
                    <a:pt x="5085" y="1550"/>
                  </a:lnTo>
                  <a:lnTo>
                    <a:pt x="3839" y="1987"/>
                  </a:lnTo>
                  <a:lnTo>
                    <a:pt x="1718" y="2795"/>
                  </a:lnTo>
                  <a:lnTo>
                    <a:pt x="842" y="3166"/>
                  </a:lnTo>
                  <a:lnTo>
                    <a:pt x="405" y="3368"/>
                  </a:lnTo>
                  <a:lnTo>
                    <a:pt x="1" y="3603"/>
                  </a:lnTo>
                  <a:lnTo>
                    <a:pt x="1" y="3906"/>
                  </a:lnTo>
                  <a:lnTo>
                    <a:pt x="539" y="3570"/>
                  </a:lnTo>
                  <a:lnTo>
                    <a:pt x="1145" y="3300"/>
                  </a:lnTo>
                  <a:lnTo>
                    <a:pt x="1718" y="3065"/>
                  </a:lnTo>
                  <a:lnTo>
                    <a:pt x="2290" y="2829"/>
                  </a:lnTo>
                  <a:lnTo>
                    <a:pt x="4411" y="2055"/>
                  </a:lnTo>
                  <a:lnTo>
                    <a:pt x="4512" y="2021"/>
                  </a:lnTo>
                  <a:lnTo>
                    <a:pt x="3300" y="2526"/>
                  </a:lnTo>
                  <a:lnTo>
                    <a:pt x="2155" y="2997"/>
                  </a:lnTo>
                  <a:lnTo>
                    <a:pt x="977" y="3502"/>
                  </a:lnTo>
                  <a:lnTo>
                    <a:pt x="506" y="3772"/>
                  </a:lnTo>
                  <a:lnTo>
                    <a:pt x="1" y="4075"/>
                  </a:lnTo>
                  <a:lnTo>
                    <a:pt x="1" y="4310"/>
                  </a:lnTo>
                  <a:lnTo>
                    <a:pt x="438" y="4041"/>
                  </a:lnTo>
                  <a:lnTo>
                    <a:pt x="977" y="3772"/>
                  </a:lnTo>
                  <a:lnTo>
                    <a:pt x="1516" y="3536"/>
                  </a:lnTo>
                  <a:lnTo>
                    <a:pt x="1516" y="3536"/>
                  </a:lnTo>
                  <a:lnTo>
                    <a:pt x="741" y="4007"/>
                  </a:lnTo>
                  <a:lnTo>
                    <a:pt x="1" y="4512"/>
                  </a:lnTo>
                  <a:lnTo>
                    <a:pt x="1" y="4782"/>
                  </a:lnTo>
                  <a:lnTo>
                    <a:pt x="236" y="4613"/>
                  </a:lnTo>
                  <a:lnTo>
                    <a:pt x="876" y="4209"/>
                  </a:lnTo>
                  <a:lnTo>
                    <a:pt x="1516" y="3839"/>
                  </a:lnTo>
                  <a:lnTo>
                    <a:pt x="2189" y="3502"/>
                  </a:lnTo>
                  <a:lnTo>
                    <a:pt x="2863" y="3199"/>
                  </a:lnTo>
                  <a:lnTo>
                    <a:pt x="4243" y="2694"/>
                  </a:lnTo>
                  <a:lnTo>
                    <a:pt x="5590" y="2189"/>
                  </a:lnTo>
                  <a:lnTo>
                    <a:pt x="6398" y="1853"/>
                  </a:lnTo>
                  <a:lnTo>
                    <a:pt x="6802" y="1684"/>
                  </a:lnTo>
                  <a:lnTo>
                    <a:pt x="7138" y="1415"/>
                  </a:lnTo>
                  <a:lnTo>
                    <a:pt x="7475" y="1718"/>
                  </a:lnTo>
                  <a:lnTo>
                    <a:pt x="7812" y="2055"/>
                  </a:lnTo>
                  <a:lnTo>
                    <a:pt x="8115" y="2425"/>
                  </a:lnTo>
                  <a:lnTo>
                    <a:pt x="8384" y="2795"/>
                  </a:lnTo>
                  <a:lnTo>
                    <a:pt x="8350" y="2795"/>
                  </a:lnTo>
                  <a:lnTo>
                    <a:pt x="8014" y="2829"/>
                  </a:lnTo>
                  <a:lnTo>
                    <a:pt x="7711" y="2896"/>
                  </a:lnTo>
                  <a:lnTo>
                    <a:pt x="7408" y="3031"/>
                  </a:lnTo>
                  <a:lnTo>
                    <a:pt x="7071" y="3166"/>
                  </a:lnTo>
                  <a:lnTo>
                    <a:pt x="6499" y="3469"/>
                  </a:lnTo>
                  <a:lnTo>
                    <a:pt x="5926" y="3805"/>
                  </a:lnTo>
                  <a:lnTo>
                    <a:pt x="5893" y="3805"/>
                  </a:lnTo>
                  <a:lnTo>
                    <a:pt x="3098" y="5118"/>
                  </a:lnTo>
                  <a:lnTo>
                    <a:pt x="2290" y="5455"/>
                  </a:lnTo>
                  <a:lnTo>
                    <a:pt x="2863" y="5118"/>
                  </a:lnTo>
                  <a:lnTo>
                    <a:pt x="4714" y="4007"/>
                  </a:lnTo>
                  <a:lnTo>
                    <a:pt x="5489" y="3772"/>
                  </a:lnTo>
                  <a:lnTo>
                    <a:pt x="6263" y="3469"/>
                  </a:lnTo>
                  <a:lnTo>
                    <a:pt x="7004" y="3166"/>
                  </a:lnTo>
                  <a:lnTo>
                    <a:pt x="7374" y="2964"/>
                  </a:lnTo>
                  <a:lnTo>
                    <a:pt x="7744" y="2762"/>
                  </a:lnTo>
                  <a:lnTo>
                    <a:pt x="7778" y="2694"/>
                  </a:lnTo>
                  <a:lnTo>
                    <a:pt x="7812" y="2627"/>
                  </a:lnTo>
                  <a:lnTo>
                    <a:pt x="7744" y="2560"/>
                  </a:lnTo>
                  <a:lnTo>
                    <a:pt x="7677" y="2526"/>
                  </a:lnTo>
                  <a:lnTo>
                    <a:pt x="7239" y="2593"/>
                  </a:lnTo>
                  <a:lnTo>
                    <a:pt x="6802" y="2694"/>
                  </a:lnTo>
                  <a:lnTo>
                    <a:pt x="6364" y="2829"/>
                  </a:lnTo>
                  <a:lnTo>
                    <a:pt x="5960" y="3031"/>
                  </a:lnTo>
                  <a:lnTo>
                    <a:pt x="5522" y="3199"/>
                  </a:lnTo>
                  <a:lnTo>
                    <a:pt x="5118" y="3435"/>
                  </a:lnTo>
                  <a:lnTo>
                    <a:pt x="4310" y="3906"/>
                  </a:lnTo>
                  <a:lnTo>
                    <a:pt x="3536" y="4176"/>
                  </a:lnTo>
                  <a:lnTo>
                    <a:pt x="2728" y="4445"/>
                  </a:lnTo>
                  <a:lnTo>
                    <a:pt x="2728" y="4445"/>
                  </a:lnTo>
                  <a:lnTo>
                    <a:pt x="4479" y="3502"/>
                  </a:lnTo>
                  <a:lnTo>
                    <a:pt x="5623" y="2896"/>
                  </a:lnTo>
                  <a:lnTo>
                    <a:pt x="6128" y="2627"/>
                  </a:lnTo>
                  <a:lnTo>
                    <a:pt x="6768" y="2425"/>
                  </a:lnTo>
                  <a:lnTo>
                    <a:pt x="7071" y="2290"/>
                  </a:lnTo>
                  <a:lnTo>
                    <a:pt x="7374" y="2156"/>
                  </a:lnTo>
                  <a:lnTo>
                    <a:pt x="7441" y="2122"/>
                  </a:lnTo>
                  <a:lnTo>
                    <a:pt x="7441" y="2021"/>
                  </a:lnTo>
                  <a:lnTo>
                    <a:pt x="7408" y="1954"/>
                  </a:lnTo>
                  <a:lnTo>
                    <a:pt x="7307" y="1920"/>
                  </a:lnTo>
                  <a:lnTo>
                    <a:pt x="6970" y="1987"/>
                  </a:lnTo>
                  <a:lnTo>
                    <a:pt x="6600" y="2088"/>
                  </a:lnTo>
                  <a:lnTo>
                    <a:pt x="6263" y="2257"/>
                  </a:lnTo>
                  <a:lnTo>
                    <a:pt x="5926" y="2425"/>
                  </a:lnTo>
                  <a:lnTo>
                    <a:pt x="5421" y="2593"/>
                  </a:lnTo>
                  <a:lnTo>
                    <a:pt x="4950" y="2762"/>
                  </a:lnTo>
                  <a:lnTo>
                    <a:pt x="3873" y="3199"/>
                  </a:lnTo>
                  <a:lnTo>
                    <a:pt x="2795" y="3671"/>
                  </a:lnTo>
                  <a:lnTo>
                    <a:pt x="472" y="4782"/>
                  </a:lnTo>
                  <a:lnTo>
                    <a:pt x="1" y="5017"/>
                  </a:lnTo>
                  <a:lnTo>
                    <a:pt x="1" y="5320"/>
                  </a:lnTo>
                  <a:lnTo>
                    <a:pt x="169" y="5219"/>
                  </a:lnTo>
                  <a:lnTo>
                    <a:pt x="2694" y="4007"/>
                  </a:lnTo>
                  <a:lnTo>
                    <a:pt x="4209" y="3334"/>
                  </a:lnTo>
                  <a:lnTo>
                    <a:pt x="2728" y="4142"/>
                  </a:lnTo>
                  <a:lnTo>
                    <a:pt x="1650" y="4681"/>
                  </a:lnTo>
                  <a:lnTo>
                    <a:pt x="539" y="5219"/>
                  </a:lnTo>
                  <a:lnTo>
                    <a:pt x="1" y="5556"/>
                  </a:lnTo>
                  <a:lnTo>
                    <a:pt x="1" y="5960"/>
                  </a:lnTo>
                  <a:lnTo>
                    <a:pt x="775" y="5590"/>
                  </a:lnTo>
                  <a:lnTo>
                    <a:pt x="1415" y="5287"/>
                  </a:lnTo>
                  <a:lnTo>
                    <a:pt x="2088" y="4984"/>
                  </a:lnTo>
                  <a:lnTo>
                    <a:pt x="3435" y="4445"/>
                  </a:lnTo>
                  <a:lnTo>
                    <a:pt x="2728" y="4883"/>
                  </a:lnTo>
                  <a:lnTo>
                    <a:pt x="2088" y="5253"/>
                  </a:lnTo>
                  <a:lnTo>
                    <a:pt x="1448" y="5590"/>
                  </a:lnTo>
                  <a:lnTo>
                    <a:pt x="135" y="6263"/>
                  </a:lnTo>
                  <a:lnTo>
                    <a:pt x="1" y="6330"/>
                  </a:lnTo>
                  <a:lnTo>
                    <a:pt x="1" y="6768"/>
                  </a:lnTo>
                  <a:lnTo>
                    <a:pt x="371" y="6566"/>
                  </a:lnTo>
                  <a:lnTo>
                    <a:pt x="842" y="6364"/>
                  </a:lnTo>
                  <a:lnTo>
                    <a:pt x="405" y="6600"/>
                  </a:lnTo>
                  <a:lnTo>
                    <a:pt x="1" y="6903"/>
                  </a:lnTo>
                  <a:lnTo>
                    <a:pt x="1" y="7509"/>
                  </a:lnTo>
                  <a:lnTo>
                    <a:pt x="1112" y="6970"/>
                  </a:lnTo>
                  <a:lnTo>
                    <a:pt x="2290" y="6398"/>
                  </a:lnTo>
                  <a:lnTo>
                    <a:pt x="3300" y="5977"/>
                  </a:lnTo>
                  <a:lnTo>
                    <a:pt x="3300" y="5977"/>
                  </a:lnTo>
                  <a:lnTo>
                    <a:pt x="2189" y="6532"/>
                  </a:lnTo>
                  <a:lnTo>
                    <a:pt x="1617" y="6835"/>
                  </a:lnTo>
                  <a:lnTo>
                    <a:pt x="1011" y="7206"/>
                  </a:lnTo>
                  <a:lnTo>
                    <a:pt x="573" y="7542"/>
                  </a:lnTo>
                  <a:lnTo>
                    <a:pt x="102" y="7879"/>
                  </a:lnTo>
                  <a:lnTo>
                    <a:pt x="1" y="7946"/>
                  </a:lnTo>
                  <a:lnTo>
                    <a:pt x="1" y="8485"/>
                  </a:lnTo>
                  <a:lnTo>
                    <a:pt x="640" y="8081"/>
                  </a:lnTo>
                  <a:lnTo>
                    <a:pt x="1314" y="7677"/>
                  </a:lnTo>
                  <a:lnTo>
                    <a:pt x="1718" y="7475"/>
                  </a:lnTo>
                  <a:lnTo>
                    <a:pt x="2122" y="7307"/>
                  </a:lnTo>
                  <a:lnTo>
                    <a:pt x="1078" y="8115"/>
                  </a:lnTo>
                  <a:lnTo>
                    <a:pt x="34" y="8923"/>
                  </a:lnTo>
                  <a:lnTo>
                    <a:pt x="1" y="8923"/>
                  </a:lnTo>
                  <a:lnTo>
                    <a:pt x="1" y="9293"/>
                  </a:lnTo>
                  <a:lnTo>
                    <a:pt x="236" y="9125"/>
                  </a:lnTo>
                  <a:lnTo>
                    <a:pt x="876" y="8856"/>
                  </a:lnTo>
                  <a:lnTo>
                    <a:pt x="1448" y="8620"/>
                  </a:lnTo>
                  <a:lnTo>
                    <a:pt x="1886" y="8451"/>
                  </a:lnTo>
                  <a:lnTo>
                    <a:pt x="1886" y="8451"/>
                  </a:lnTo>
                  <a:lnTo>
                    <a:pt x="1011" y="9024"/>
                  </a:lnTo>
                  <a:lnTo>
                    <a:pt x="135" y="9563"/>
                  </a:lnTo>
                  <a:lnTo>
                    <a:pt x="102" y="9596"/>
                  </a:lnTo>
                  <a:lnTo>
                    <a:pt x="68" y="9630"/>
                  </a:lnTo>
                  <a:lnTo>
                    <a:pt x="102" y="9731"/>
                  </a:lnTo>
                  <a:lnTo>
                    <a:pt x="135" y="9798"/>
                  </a:lnTo>
                  <a:lnTo>
                    <a:pt x="236" y="9798"/>
                  </a:lnTo>
                  <a:lnTo>
                    <a:pt x="1213" y="9495"/>
                  </a:lnTo>
                  <a:lnTo>
                    <a:pt x="1684" y="9327"/>
                  </a:lnTo>
                  <a:lnTo>
                    <a:pt x="2155" y="9159"/>
                  </a:lnTo>
                  <a:lnTo>
                    <a:pt x="2694" y="8889"/>
                  </a:lnTo>
                  <a:lnTo>
                    <a:pt x="3233" y="8620"/>
                  </a:lnTo>
                  <a:lnTo>
                    <a:pt x="4277" y="8047"/>
                  </a:lnTo>
                  <a:lnTo>
                    <a:pt x="5219" y="7542"/>
                  </a:lnTo>
                  <a:lnTo>
                    <a:pt x="6162" y="7105"/>
                  </a:lnTo>
                  <a:lnTo>
                    <a:pt x="5085" y="7744"/>
                  </a:lnTo>
                  <a:lnTo>
                    <a:pt x="2863" y="8990"/>
                  </a:lnTo>
                  <a:lnTo>
                    <a:pt x="640" y="10236"/>
                  </a:lnTo>
                  <a:lnTo>
                    <a:pt x="573" y="10303"/>
                  </a:lnTo>
                  <a:lnTo>
                    <a:pt x="573" y="10404"/>
                  </a:lnTo>
                  <a:lnTo>
                    <a:pt x="270" y="10169"/>
                  </a:lnTo>
                  <a:lnTo>
                    <a:pt x="1" y="9967"/>
                  </a:lnTo>
                  <a:lnTo>
                    <a:pt x="1" y="10270"/>
                  </a:lnTo>
                  <a:lnTo>
                    <a:pt x="371" y="10573"/>
                  </a:lnTo>
                  <a:lnTo>
                    <a:pt x="809" y="10808"/>
                  </a:lnTo>
                  <a:lnTo>
                    <a:pt x="1179" y="11010"/>
                  </a:lnTo>
                  <a:lnTo>
                    <a:pt x="1583" y="11212"/>
                  </a:lnTo>
                  <a:lnTo>
                    <a:pt x="1987" y="11347"/>
                  </a:lnTo>
                  <a:lnTo>
                    <a:pt x="2425" y="11482"/>
                  </a:lnTo>
                  <a:lnTo>
                    <a:pt x="2863" y="11549"/>
                  </a:lnTo>
                  <a:lnTo>
                    <a:pt x="3267" y="11616"/>
                  </a:lnTo>
                  <a:lnTo>
                    <a:pt x="3704" y="11650"/>
                  </a:lnTo>
                  <a:lnTo>
                    <a:pt x="4142" y="11650"/>
                  </a:lnTo>
                  <a:lnTo>
                    <a:pt x="4580" y="11616"/>
                  </a:lnTo>
                  <a:lnTo>
                    <a:pt x="5017" y="11549"/>
                  </a:lnTo>
                  <a:lnTo>
                    <a:pt x="5421" y="11448"/>
                  </a:lnTo>
                  <a:lnTo>
                    <a:pt x="5825" y="11347"/>
                  </a:lnTo>
                  <a:lnTo>
                    <a:pt x="6229" y="11179"/>
                  </a:lnTo>
                  <a:lnTo>
                    <a:pt x="6633" y="10977"/>
                  </a:lnTo>
                  <a:lnTo>
                    <a:pt x="7004" y="10741"/>
                  </a:lnTo>
                  <a:lnTo>
                    <a:pt x="7374" y="10505"/>
                  </a:lnTo>
                  <a:lnTo>
                    <a:pt x="7744" y="10135"/>
                  </a:lnTo>
                  <a:lnTo>
                    <a:pt x="8081" y="9731"/>
                  </a:lnTo>
                  <a:lnTo>
                    <a:pt x="8418" y="9293"/>
                  </a:lnTo>
                  <a:lnTo>
                    <a:pt x="8653" y="8856"/>
                  </a:lnTo>
                  <a:lnTo>
                    <a:pt x="8889" y="8350"/>
                  </a:lnTo>
                  <a:lnTo>
                    <a:pt x="9057" y="7812"/>
                  </a:lnTo>
                  <a:lnTo>
                    <a:pt x="9226" y="7273"/>
                  </a:lnTo>
                  <a:lnTo>
                    <a:pt x="9293" y="6734"/>
                  </a:lnTo>
                  <a:lnTo>
                    <a:pt x="9360" y="6196"/>
                  </a:lnTo>
                  <a:lnTo>
                    <a:pt x="9360" y="5623"/>
                  </a:lnTo>
                  <a:lnTo>
                    <a:pt x="9327" y="5085"/>
                  </a:lnTo>
                  <a:lnTo>
                    <a:pt x="9259" y="4546"/>
                  </a:lnTo>
                  <a:lnTo>
                    <a:pt x="9158" y="4007"/>
                  </a:lnTo>
                  <a:lnTo>
                    <a:pt x="8990" y="3502"/>
                  </a:lnTo>
                  <a:lnTo>
                    <a:pt x="8788" y="3031"/>
                  </a:lnTo>
                  <a:lnTo>
                    <a:pt x="8519" y="2560"/>
                  </a:lnTo>
                  <a:lnTo>
                    <a:pt x="8283" y="2189"/>
                  </a:lnTo>
                  <a:lnTo>
                    <a:pt x="7980" y="1853"/>
                  </a:lnTo>
                  <a:lnTo>
                    <a:pt x="7677" y="1550"/>
                  </a:lnTo>
                  <a:lnTo>
                    <a:pt x="7340" y="1247"/>
                  </a:lnTo>
                  <a:lnTo>
                    <a:pt x="7374" y="1179"/>
                  </a:lnTo>
                  <a:lnTo>
                    <a:pt x="7374" y="1112"/>
                  </a:lnTo>
                  <a:lnTo>
                    <a:pt x="7307" y="1045"/>
                  </a:lnTo>
                  <a:lnTo>
                    <a:pt x="7071" y="1045"/>
                  </a:lnTo>
                  <a:lnTo>
                    <a:pt x="6768" y="843"/>
                  </a:lnTo>
                  <a:lnTo>
                    <a:pt x="6431" y="674"/>
                  </a:lnTo>
                  <a:lnTo>
                    <a:pt x="6095" y="506"/>
                  </a:lnTo>
                  <a:lnTo>
                    <a:pt x="5758" y="371"/>
                  </a:lnTo>
                  <a:lnTo>
                    <a:pt x="5388" y="270"/>
                  </a:lnTo>
                  <a:lnTo>
                    <a:pt x="5051" y="203"/>
                  </a:lnTo>
                  <a:lnTo>
                    <a:pt x="4681" y="135"/>
                  </a:lnTo>
                  <a:lnTo>
                    <a:pt x="4310" y="102"/>
                  </a:lnTo>
                  <a:lnTo>
                    <a:pt x="4277" y="34"/>
                  </a:lnTo>
                  <a:lnTo>
                    <a:pt x="4209" y="34"/>
                  </a:lnTo>
                  <a:lnTo>
                    <a:pt x="363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" name="Google Shape;1268;p8">
            <a:extLst>
              <a:ext uri="{FF2B5EF4-FFF2-40B4-BE49-F238E27FC236}">
                <a16:creationId xmlns:a16="http://schemas.microsoft.com/office/drawing/2014/main" id="{E152B14C-6DAE-418D-93D7-A0FA9522D1CF}"/>
              </a:ext>
            </a:extLst>
          </p:cNvPr>
          <p:cNvGrpSpPr/>
          <p:nvPr/>
        </p:nvGrpSpPr>
        <p:grpSpPr>
          <a:xfrm rot="10800000">
            <a:off x="8198033" y="5688514"/>
            <a:ext cx="3899740" cy="1173878"/>
            <a:chOff x="4012455" y="-7"/>
            <a:chExt cx="2524606" cy="759943"/>
          </a:xfrm>
        </p:grpSpPr>
        <p:sp>
          <p:nvSpPr>
            <p:cNvPr id="21" name="Google Shape;1269;p8">
              <a:extLst>
                <a:ext uri="{FF2B5EF4-FFF2-40B4-BE49-F238E27FC236}">
                  <a16:creationId xmlns:a16="http://schemas.microsoft.com/office/drawing/2014/main" id="{375F31CC-081F-4C60-ABAD-B2B974398AF8}"/>
                </a:ext>
              </a:extLst>
            </p:cNvPr>
            <p:cNvSpPr/>
            <p:nvPr/>
          </p:nvSpPr>
          <p:spPr>
            <a:xfrm>
              <a:off x="6114267" y="102328"/>
              <a:ext cx="112449" cy="10114"/>
            </a:xfrm>
            <a:custGeom>
              <a:avLst/>
              <a:gdLst/>
              <a:ahLst/>
              <a:cxnLst/>
              <a:rect l="l" t="t" r="r" b="b"/>
              <a:pathLst>
                <a:path w="2257" h="203" extrusionOk="0">
                  <a:moveTo>
                    <a:pt x="304" y="0"/>
                  </a:moveTo>
                  <a:lnTo>
                    <a:pt x="34" y="68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270" y="202"/>
                  </a:lnTo>
                  <a:lnTo>
                    <a:pt x="1920" y="202"/>
                  </a:lnTo>
                  <a:lnTo>
                    <a:pt x="2189" y="169"/>
                  </a:lnTo>
                  <a:lnTo>
                    <a:pt x="2223" y="135"/>
                  </a:lnTo>
                  <a:lnTo>
                    <a:pt x="2256" y="101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195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270;p8">
              <a:extLst>
                <a:ext uri="{FF2B5EF4-FFF2-40B4-BE49-F238E27FC236}">
                  <a16:creationId xmlns:a16="http://schemas.microsoft.com/office/drawing/2014/main" id="{7D942456-BC68-40DF-938D-763FF9F7A63B}"/>
                </a:ext>
              </a:extLst>
            </p:cNvPr>
            <p:cNvSpPr/>
            <p:nvPr/>
          </p:nvSpPr>
          <p:spPr>
            <a:xfrm>
              <a:off x="5763716" y="-7"/>
              <a:ext cx="538482" cy="320458"/>
            </a:xfrm>
            <a:custGeom>
              <a:avLst/>
              <a:gdLst/>
              <a:ahLst/>
              <a:cxnLst/>
              <a:rect l="l" t="t" r="r" b="b"/>
              <a:pathLst>
                <a:path w="10808" h="6432" extrusionOk="0">
                  <a:moveTo>
                    <a:pt x="6330" y="438"/>
                  </a:moveTo>
                  <a:lnTo>
                    <a:pt x="6195" y="910"/>
                  </a:lnTo>
                  <a:lnTo>
                    <a:pt x="6027" y="1381"/>
                  </a:lnTo>
                  <a:lnTo>
                    <a:pt x="6027" y="1213"/>
                  </a:lnTo>
                  <a:lnTo>
                    <a:pt x="5959" y="640"/>
                  </a:lnTo>
                  <a:lnTo>
                    <a:pt x="6330" y="438"/>
                  </a:lnTo>
                  <a:close/>
                  <a:moveTo>
                    <a:pt x="4781" y="1583"/>
                  </a:moveTo>
                  <a:lnTo>
                    <a:pt x="4747" y="2054"/>
                  </a:lnTo>
                  <a:lnTo>
                    <a:pt x="4478" y="2155"/>
                  </a:lnTo>
                  <a:lnTo>
                    <a:pt x="4512" y="1987"/>
                  </a:lnTo>
                  <a:lnTo>
                    <a:pt x="4512" y="1920"/>
                  </a:lnTo>
                  <a:lnTo>
                    <a:pt x="4478" y="1886"/>
                  </a:lnTo>
                  <a:lnTo>
                    <a:pt x="4781" y="1583"/>
                  </a:lnTo>
                  <a:close/>
                  <a:moveTo>
                    <a:pt x="5892" y="674"/>
                  </a:moveTo>
                  <a:lnTo>
                    <a:pt x="5892" y="1213"/>
                  </a:lnTo>
                  <a:lnTo>
                    <a:pt x="5926" y="1617"/>
                  </a:lnTo>
                  <a:lnTo>
                    <a:pt x="5791" y="1785"/>
                  </a:lnTo>
                  <a:lnTo>
                    <a:pt x="5656" y="1953"/>
                  </a:lnTo>
                  <a:lnTo>
                    <a:pt x="5656" y="1819"/>
                  </a:lnTo>
                  <a:lnTo>
                    <a:pt x="5589" y="1011"/>
                  </a:lnTo>
                  <a:lnTo>
                    <a:pt x="5522" y="1819"/>
                  </a:lnTo>
                  <a:lnTo>
                    <a:pt x="5488" y="2122"/>
                  </a:lnTo>
                  <a:lnTo>
                    <a:pt x="5151" y="2391"/>
                  </a:lnTo>
                  <a:lnTo>
                    <a:pt x="5118" y="2021"/>
                  </a:lnTo>
                  <a:lnTo>
                    <a:pt x="5118" y="1617"/>
                  </a:lnTo>
                  <a:lnTo>
                    <a:pt x="5151" y="1179"/>
                  </a:lnTo>
                  <a:lnTo>
                    <a:pt x="5522" y="910"/>
                  </a:lnTo>
                  <a:lnTo>
                    <a:pt x="5892" y="674"/>
                  </a:lnTo>
                  <a:close/>
                  <a:moveTo>
                    <a:pt x="5084" y="1280"/>
                  </a:moveTo>
                  <a:lnTo>
                    <a:pt x="5017" y="1583"/>
                  </a:lnTo>
                  <a:lnTo>
                    <a:pt x="4983" y="1886"/>
                  </a:lnTo>
                  <a:lnTo>
                    <a:pt x="4983" y="2189"/>
                  </a:lnTo>
                  <a:lnTo>
                    <a:pt x="5017" y="2492"/>
                  </a:lnTo>
                  <a:lnTo>
                    <a:pt x="4848" y="2593"/>
                  </a:lnTo>
                  <a:lnTo>
                    <a:pt x="4781" y="1549"/>
                  </a:lnTo>
                  <a:lnTo>
                    <a:pt x="4848" y="1482"/>
                  </a:lnTo>
                  <a:lnTo>
                    <a:pt x="5084" y="1280"/>
                  </a:lnTo>
                  <a:close/>
                  <a:moveTo>
                    <a:pt x="4747" y="2122"/>
                  </a:moveTo>
                  <a:lnTo>
                    <a:pt x="4714" y="2661"/>
                  </a:lnTo>
                  <a:lnTo>
                    <a:pt x="4512" y="2762"/>
                  </a:lnTo>
                  <a:lnTo>
                    <a:pt x="4512" y="2627"/>
                  </a:lnTo>
                  <a:lnTo>
                    <a:pt x="4478" y="2492"/>
                  </a:lnTo>
                  <a:lnTo>
                    <a:pt x="4444" y="2290"/>
                  </a:lnTo>
                  <a:lnTo>
                    <a:pt x="4747" y="2122"/>
                  </a:lnTo>
                  <a:close/>
                  <a:moveTo>
                    <a:pt x="4242" y="2425"/>
                  </a:moveTo>
                  <a:lnTo>
                    <a:pt x="4242" y="2458"/>
                  </a:lnTo>
                  <a:lnTo>
                    <a:pt x="4276" y="2661"/>
                  </a:lnTo>
                  <a:lnTo>
                    <a:pt x="4310" y="2762"/>
                  </a:lnTo>
                  <a:lnTo>
                    <a:pt x="4377" y="2829"/>
                  </a:lnTo>
                  <a:lnTo>
                    <a:pt x="4141" y="2896"/>
                  </a:lnTo>
                  <a:lnTo>
                    <a:pt x="3906" y="2964"/>
                  </a:lnTo>
                  <a:lnTo>
                    <a:pt x="3906" y="2964"/>
                  </a:lnTo>
                  <a:lnTo>
                    <a:pt x="4074" y="2559"/>
                  </a:lnTo>
                  <a:lnTo>
                    <a:pt x="4242" y="2425"/>
                  </a:lnTo>
                  <a:close/>
                  <a:moveTo>
                    <a:pt x="3704" y="2829"/>
                  </a:moveTo>
                  <a:lnTo>
                    <a:pt x="3670" y="2997"/>
                  </a:lnTo>
                  <a:lnTo>
                    <a:pt x="3535" y="2997"/>
                  </a:lnTo>
                  <a:lnTo>
                    <a:pt x="3704" y="2829"/>
                  </a:lnTo>
                  <a:close/>
                  <a:moveTo>
                    <a:pt x="67" y="1"/>
                  </a:moveTo>
                  <a:lnTo>
                    <a:pt x="0" y="270"/>
                  </a:lnTo>
                  <a:lnTo>
                    <a:pt x="0" y="539"/>
                  </a:lnTo>
                  <a:lnTo>
                    <a:pt x="34" y="809"/>
                  </a:lnTo>
                  <a:lnTo>
                    <a:pt x="67" y="1078"/>
                  </a:lnTo>
                  <a:lnTo>
                    <a:pt x="168" y="1347"/>
                  </a:lnTo>
                  <a:lnTo>
                    <a:pt x="269" y="1583"/>
                  </a:lnTo>
                  <a:lnTo>
                    <a:pt x="404" y="1819"/>
                  </a:lnTo>
                  <a:lnTo>
                    <a:pt x="539" y="2054"/>
                  </a:lnTo>
                  <a:lnTo>
                    <a:pt x="774" y="2324"/>
                  </a:lnTo>
                  <a:lnTo>
                    <a:pt x="1044" y="2559"/>
                  </a:lnTo>
                  <a:lnTo>
                    <a:pt x="1347" y="2762"/>
                  </a:lnTo>
                  <a:lnTo>
                    <a:pt x="1684" y="2896"/>
                  </a:lnTo>
                  <a:lnTo>
                    <a:pt x="2020" y="2997"/>
                  </a:lnTo>
                  <a:lnTo>
                    <a:pt x="2391" y="3098"/>
                  </a:lnTo>
                  <a:lnTo>
                    <a:pt x="2727" y="3166"/>
                  </a:lnTo>
                  <a:lnTo>
                    <a:pt x="3098" y="3199"/>
                  </a:lnTo>
                  <a:lnTo>
                    <a:pt x="2525" y="3805"/>
                  </a:lnTo>
                  <a:lnTo>
                    <a:pt x="2121" y="4243"/>
                  </a:lnTo>
                  <a:lnTo>
                    <a:pt x="1919" y="4512"/>
                  </a:lnTo>
                  <a:lnTo>
                    <a:pt x="1751" y="4782"/>
                  </a:lnTo>
                  <a:lnTo>
                    <a:pt x="1616" y="5051"/>
                  </a:lnTo>
                  <a:lnTo>
                    <a:pt x="1482" y="5320"/>
                  </a:lnTo>
                  <a:lnTo>
                    <a:pt x="1381" y="5623"/>
                  </a:lnTo>
                  <a:lnTo>
                    <a:pt x="1347" y="5926"/>
                  </a:lnTo>
                  <a:lnTo>
                    <a:pt x="1212" y="5691"/>
                  </a:lnTo>
                  <a:lnTo>
                    <a:pt x="1077" y="5455"/>
                  </a:lnTo>
                  <a:lnTo>
                    <a:pt x="1010" y="5354"/>
                  </a:lnTo>
                  <a:lnTo>
                    <a:pt x="875" y="5253"/>
                  </a:lnTo>
                  <a:lnTo>
                    <a:pt x="875" y="5354"/>
                  </a:lnTo>
                  <a:lnTo>
                    <a:pt x="943" y="5489"/>
                  </a:lnTo>
                  <a:lnTo>
                    <a:pt x="1044" y="5691"/>
                  </a:lnTo>
                  <a:lnTo>
                    <a:pt x="1414" y="6398"/>
                  </a:lnTo>
                  <a:lnTo>
                    <a:pt x="1448" y="6431"/>
                  </a:lnTo>
                  <a:lnTo>
                    <a:pt x="1482" y="6431"/>
                  </a:lnTo>
                  <a:lnTo>
                    <a:pt x="1583" y="6398"/>
                  </a:lnTo>
                  <a:lnTo>
                    <a:pt x="1785" y="6128"/>
                  </a:lnTo>
                  <a:lnTo>
                    <a:pt x="2020" y="5893"/>
                  </a:lnTo>
                  <a:lnTo>
                    <a:pt x="2256" y="5691"/>
                  </a:lnTo>
                  <a:lnTo>
                    <a:pt x="2492" y="5455"/>
                  </a:lnTo>
                  <a:lnTo>
                    <a:pt x="2525" y="5388"/>
                  </a:lnTo>
                  <a:lnTo>
                    <a:pt x="2492" y="5354"/>
                  </a:lnTo>
                  <a:lnTo>
                    <a:pt x="2458" y="5320"/>
                  </a:lnTo>
                  <a:lnTo>
                    <a:pt x="2391" y="5320"/>
                  </a:lnTo>
                  <a:lnTo>
                    <a:pt x="2155" y="5489"/>
                  </a:lnTo>
                  <a:lnTo>
                    <a:pt x="1919" y="5691"/>
                  </a:lnTo>
                  <a:lnTo>
                    <a:pt x="1684" y="5926"/>
                  </a:lnTo>
                  <a:lnTo>
                    <a:pt x="1482" y="6162"/>
                  </a:lnTo>
                  <a:lnTo>
                    <a:pt x="1448" y="6128"/>
                  </a:lnTo>
                  <a:lnTo>
                    <a:pt x="1684" y="5455"/>
                  </a:lnTo>
                  <a:lnTo>
                    <a:pt x="1987" y="4849"/>
                  </a:lnTo>
                  <a:lnTo>
                    <a:pt x="2155" y="4580"/>
                  </a:lnTo>
                  <a:lnTo>
                    <a:pt x="2323" y="4310"/>
                  </a:lnTo>
                  <a:lnTo>
                    <a:pt x="2795" y="3772"/>
                  </a:lnTo>
                  <a:lnTo>
                    <a:pt x="3333" y="3199"/>
                  </a:lnTo>
                  <a:lnTo>
                    <a:pt x="3636" y="3199"/>
                  </a:lnTo>
                  <a:lnTo>
                    <a:pt x="3603" y="3469"/>
                  </a:lnTo>
                  <a:lnTo>
                    <a:pt x="3603" y="3738"/>
                  </a:lnTo>
                  <a:lnTo>
                    <a:pt x="3636" y="3974"/>
                  </a:lnTo>
                  <a:lnTo>
                    <a:pt x="3704" y="4209"/>
                  </a:lnTo>
                  <a:lnTo>
                    <a:pt x="3805" y="4445"/>
                  </a:lnTo>
                  <a:lnTo>
                    <a:pt x="3906" y="4681"/>
                  </a:lnTo>
                  <a:lnTo>
                    <a:pt x="4074" y="4883"/>
                  </a:lnTo>
                  <a:lnTo>
                    <a:pt x="4242" y="5085"/>
                  </a:lnTo>
                  <a:lnTo>
                    <a:pt x="4411" y="5253"/>
                  </a:lnTo>
                  <a:lnTo>
                    <a:pt x="4613" y="5421"/>
                  </a:lnTo>
                  <a:lnTo>
                    <a:pt x="4848" y="5556"/>
                  </a:lnTo>
                  <a:lnTo>
                    <a:pt x="5084" y="5657"/>
                  </a:lnTo>
                  <a:lnTo>
                    <a:pt x="5353" y="5792"/>
                  </a:lnTo>
                  <a:lnTo>
                    <a:pt x="5623" y="5859"/>
                  </a:lnTo>
                  <a:lnTo>
                    <a:pt x="5892" y="5926"/>
                  </a:lnTo>
                  <a:lnTo>
                    <a:pt x="6599" y="5926"/>
                  </a:lnTo>
                  <a:lnTo>
                    <a:pt x="7003" y="5893"/>
                  </a:lnTo>
                  <a:lnTo>
                    <a:pt x="7407" y="5758"/>
                  </a:lnTo>
                  <a:lnTo>
                    <a:pt x="7811" y="5623"/>
                  </a:lnTo>
                  <a:lnTo>
                    <a:pt x="8215" y="5455"/>
                  </a:lnTo>
                  <a:lnTo>
                    <a:pt x="8585" y="5253"/>
                  </a:lnTo>
                  <a:lnTo>
                    <a:pt x="9292" y="4815"/>
                  </a:lnTo>
                  <a:lnTo>
                    <a:pt x="9865" y="4378"/>
                  </a:lnTo>
                  <a:lnTo>
                    <a:pt x="10101" y="4176"/>
                  </a:lnTo>
                  <a:lnTo>
                    <a:pt x="10336" y="3906"/>
                  </a:lnTo>
                  <a:lnTo>
                    <a:pt x="10538" y="3637"/>
                  </a:lnTo>
                  <a:lnTo>
                    <a:pt x="10673" y="3368"/>
                  </a:lnTo>
                  <a:lnTo>
                    <a:pt x="10774" y="3031"/>
                  </a:lnTo>
                  <a:lnTo>
                    <a:pt x="10808" y="2661"/>
                  </a:lnTo>
                  <a:lnTo>
                    <a:pt x="10808" y="2324"/>
                  </a:lnTo>
                  <a:lnTo>
                    <a:pt x="10774" y="1987"/>
                  </a:lnTo>
                  <a:lnTo>
                    <a:pt x="10707" y="1650"/>
                  </a:lnTo>
                  <a:lnTo>
                    <a:pt x="10606" y="1280"/>
                  </a:lnTo>
                  <a:lnTo>
                    <a:pt x="10505" y="943"/>
                  </a:lnTo>
                  <a:lnTo>
                    <a:pt x="10370" y="607"/>
                  </a:lnTo>
                  <a:lnTo>
                    <a:pt x="10202" y="304"/>
                  </a:lnTo>
                  <a:lnTo>
                    <a:pt x="10000" y="1"/>
                  </a:lnTo>
                  <a:lnTo>
                    <a:pt x="9730" y="1"/>
                  </a:lnTo>
                  <a:lnTo>
                    <a:pt x="9865" y="203"/>
                  </a:lnTo>
                  <a:lnTo>
                    <a:pt x="10000" y="405"/>
                  </a:lnTo>
                  <a:lnTo>
                    <a:pt x="10235" y="842"/>
                  </a:lnTo>
                  <a:lnTo>
                    <a:pt x="10404" y="1347"/>
                  </a:lnTo>
                  <a:lnTo>
                    <a:pt x="10505" y="1852"/>
                  </a:lnTo>
                  <a:lnTo>
                    <a:pt x="10572" y="2357"/>
                  </a:lnTo>
                  <a:lnTo>
                    <a:pt x="10572" y="2829"/>
                  </a:lnTo>
                  <a:lnTo>
                    <a:pt x="10471" y="3233"/>
                  </a:lnTo>
                  <a:lnTo>
                    <a:pt x="10437" y="3435"/>
                  </a:lnTo>
                  <a:lnTo>
                    <a:pt x="10336" y="3603"/>
                  </a:lnTo>
                  <a:lnTo>
                    <a:pt x="10168" y="3839"/>
                  </a:lnTo>
                  <a:lnTo>
                    <a:pt x="9966" y="4041"/>
                  </a:lnTo>
                  <a:lnTo>
                    <a:pt x="9730" y="4277"/>
                  </a:lnTo>
                  <a:lnTo>
                    <a:pt x="9461" y="4445"/>
                  </a:lnTo>
                  <a:lnTo>
                    <a:pt x="8922" y="4782"/>
                  </a:lnTo>
                  <a:lnTo>
                    <a:pt x="8417" y="5085"/>
                  </a:lnTo>
                  <a:lnTo>
                    <a:pt x="8080" y="5253"/>
                  </a:lnTo>
                  <a:lnTo>
                    <a:pt x="7777" y="5388"/>
                  </a:lnTo>
                  <a:lnTo>
                    <a:pt x="7441" y="5522"/>
                  </a:lnTo>
                  <a:lnTo>
                    <a:pt x="7104" y="5623"/>
                  </a:lnTo>
                  <a:lnTo>
                    <a:pt x="6734" y="5691"/>
                  </a:lnTo>
                  <a:lnTo>
                    <a:pt x="6397" y="5724"/>
                  </a:lnTo>
                  <a:lnTo>
                    <a:pt x="6027" y="5724"/>
                  </a:lnTo>
                  <a:lnTo>
                    <a:pt x="5690" y="5657"/>
                  </a:lnTo>
                  <a:lnTo>
                    <a:pt x="5387" y="5590"/>
                  </a:lnTo>
                  <a:lnTo>
                    <a:pt x="5118" y="5489"/>
                  </a:lnTo>
                  <a:lnTo>
                    <a:pt x="4848" y="5354"/>
                  </a:lnTo>
                  <a:lnTo>
                    <a:pt x="4613" y="5186"/>
                  </a:lnTo>
                  <a:lnTo>
                    <a:pt x="4377" y="4984"/>
                  </a:lnTo>
                  <a:lnTo>
                    <a:pt x="4209" y="4782"/>
                  </a:lnTo>
                  <a:lnTo>
                    <a:pt x="4040" y="4512"/>
                  </a:lnTo>
                  <a:lnTo>
                    <a:pt x="3906" y="4277"/>
                  </a:lnTo>
                  <a:lnTo>
                    <a:pt x="3805" y="4007"/>
                  </a:lnTo>
                  <a:lnTo>
                    <a:pt x="3771" y="3738"/>
                  </a:lnTo>
                  <a:lnTo>
                    <a:pt x="3771" y="3469"/>
                  </a:lnTo>
                  <a:lnTo>
                    <a:pt x="3838" y="3199"/>
                  </a:lnTo>
                  <a:lnTo>
                    <a:pt x="4074" y="3132"/>
                  </a:lnTo>
                  <a:lnTo>
                    <a:pt x="4276" y="3065"/>
                  </a:lnTo>
                  <a:lnTo>
                    <a:pt x="4747" y="2896"/>
                  </a:lnTo>
                  <a:lnTo>
                    <a:pt x="4747" y="3166"/>
                  </a:lnTo>
                  <a:lnTo>
                    <a:pt x="4781" y="3199"/>
                  </a:lnTo>
                  <a:lnTo>
                    <a:pt x="4815" y="3166"/>
                  </a:lnTo>
                  <a:lnTo>
                    <a:pt x="4848" y="2829"/>
                  </a:lnTo>
                  <a:lnTo>
                    <a:pt x="5084" y="2694"/>
                  </a:lnTo>
                  <a:lnTo>
                    <a:pt x="5118" y="2762"/>
                  </a:lnTo>
                  <a:lnTo>
                    <a:pt x="5151" y="2795"/>
                  </a:lnTo>
                  <a:lnTo>
                    <a:pt x="5185" y="2762"/>
                  </a:lnTo>
                  <a:lnTo>
                    <a:pt x="5185" y="2627"/>
                  </a:lnTo>
                  <a:lnTo>
                    <a:pt x="5522" y="2357"/>
                  </a:lnTo>
                  <a:lnTo>
                    <a:pt x="5555" y="2492"/>
                  </a:lnTo>
                  <a:lnTo>
                    <a:pt x="5555" y="2526"/>
                  </a:lnTo>
                  <a:lnTo>
                    <a:pt x="5623" y="2526"/>
                  </a:lnTo>
                  <a:lnTo>
                    <a:pt x="5623" y="2492"/>
                  </a:lnTo>
                  <a:lnTo>
                    <a:pt x="5656" y="2357"/>
                  </a:lnTo>
                  <a:lnTo>
                    <a:pt x="5690" y="2189"/>
                  </a:lnTo>
                  <a:lnTo>
                    <a:pt x="5993" y="1852"/>
                  </a:lnTo>
                  <a:lnTo>
                    <a:pt x="6027" y="1819"/>
                  </a:lnTo>
                  <a:lnTo>
                    <a:pt x="6128" y="1650"/>
                  </a:lnTo>
                  <a:lnTo>
                    <a:pt x="6229" y="1482"/>
                  </a:lnTo>
                  <a:lnTo>
                    <a:pt x="6363" y="1112"/>
                  </a:lnTo>
                  <a:lnTo>
                    <a:pt x="6565" y="337"/>
                  </a:lnTo>
                  <a:lnTo>
                    <a:pt x="6565" y="304"/>
                  </a:lnTo>
                  <a:lnTo>
                    <a:pt x="6969" y="135"/>
                  </a:lnTo>
                  <a:lnTo>
                    <a:pt x="7407" y="1"/>
                  </a:lnTo>
                  <a:lnTo>
                    <a:pt x="7104" y="1"/>
                  </a:lnTo>
                  <a:lnTo>
                    <a:pt x="6633" y="169"/>
                  </a:lnTo>
                  <a:lnTo>
                    <a:pt x="6666" y="1"/>
                  </a:lnTo>
                  <a:lnTo>
                    <a:pt x="6464" y="1"/>
                  </a:lnTo>
                  <a:lnTo>
                    <a:pt x="6363" y="270"/>
                  </a:lnTo>
                  <a:lnTo>
                    <a:pt x="6027" y="438"/>
                  </a:lnTo>
                  <a:lnTo>
                    <a:pt x="5724" y="607"/>
                  </a:lnTo>
                  <a:lnTo>
                    <a:pt x="5387" y="809"/>
                  </a:lnTo>
                  <a:lnTo>
                    <a:pt x="5084" y="1044"/>
                  </a:lnTo>
                  <a:lnTo>
                    <a:pt x="4815" y="1280"/>
                  </a:lnTo>
                  <a:lnTo>
                    <a:pt x="4545" y="1549"/>
                  </a:lnTo>
                  <a:lnTo>
                    <a:pt x="4276" y="1852"/>
                  </a:lnTo>
                  <a:lnTo>
                    <a:pt x="4040" y="2189"/>
                  </a:lnTo>
                  <a:lnTo>
                    <a:pt x="3838" y="2559"/>
                  </a:lnTo>
                  <a:lnTo>
                    <a:pt x="3569" y="2762"/>
                  </a:lnTo>
                  <a:lnTo>
                    <a:pt x="3300" y="2997"/>
                  </a:lnTo>
                  <a:lnTo>
                    <a:pt x="2963" y="2997"/>
                  </a:lnTo>
                  <a:lnTo>
                    <a:pt x="2626" y="2964"/>
                  </a:lnTo>
                  <a:lnTo>
                    <a:pt x="2290" y="2863"/>
                  </a:lnTo>
                  <a:lnTo>
                    <a:pt x="1953" y="2795"/>
                  </a:lnTo>
                  <a:lnTo>
                    <a:pt x="1650" y="2661"/>
                  </a:lnTo>
                  <a:lnTo>
                    <a:pt x="1347" y="2492"/>
                  </a:lnTo>
                  <a:lnTo>
                    <a:pt x="1077" y="2324"/>
                  </a:lnTo>
                  <a:lnTo>
                    <a:pt x="808" y="2088"/>
                  </a:lnTo>
                  <a:lnTo>
                    <a:pt x="640" y="1886"/>
                  </a:lnTo>
                  <a:lnTo>
                    <a:pt x="471" y="1650"/>
                  </a:lnTo>
                  <a:lnTo>
                    <a:pt x="337" y="1381"/>
                  </a:lnTo>
                  <a:lnTo>
                    <a:pt x="269" y="1112"/>
                  </a:lnTo>
                  <a:lnTo>
                    <a:pt x="202" y="842"/>
                  </a:lnTo>
                  <a:lnTo>
                    <a:pt x="168" y="573"/>
                  </a:lnTo>
                  <a:lnTo>
                    <a:pt x="135" y="270"/>
                  </a:lnTo>
                  <a:lnTo>
                    <a:pt x="1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271;p8">
              <a:extLst>
                <a:ext uri="{FF2B5EF4-FFF2-40B4-BE49-F238E27FC236}">
                  <a16:creationId xmlns:a16="http://schemas.microsoft.com/office/drawing/2014/main" id="{71C06DBB-B293-45B9-A2C2-3FC0F591ABDB}"/>
                </a:ext>
              </a:extLst>
            </p:cNvPr>
            <p:cNvSpPr/>
            <p:nvPr/>
          </p:nvSpPr>
          <p:spPr>
            <a:xfrm>
              <a:off x="4012455" y="-7"/>
              <a:ext cx="2524606" cy="759943"/>
            </a:xfrm>
            <a:custGeom>
              <a:avLst/>
              <a:gdLst/>
              <a:ahLst/>
              <a:cxnLst/>
              <a:rect l="l" t="t" r="r" b="b"/>
              <a:pathLst>
                <a:path w="50672" h="15253" extrusionOk="0">
                  <a:moveTo>
                    <a:pt x="22592" y="5219"/>
                  </a:moveTo>
                  <a:lnTo>
                    <a:pt x="22558" y="5859"/>
                  </a:lnTo>
                  <a:lnTo>
                    <a:pt x="22154" y="5893"/>
                  </a:lnTo>
                  <a:lnTo>
                    <a:pt x="22188" y="5825"/>
                  </a:lnTo>
                  <a:lnTo>
                    <a:pt x="22188" y="5758"/>
                  </a:lnTo>
                  <a:lnTo>
                    <a:pt x="22154" y="5623"/>
                  </a:lnTo>
                  <a:lnTo>
                    <a:pt x="22121" y="5421"/>
                  </a:lnTo>
                  <a:lnTo>
                    <a:pt x="22087" y="5253"/>
                  </a:lnTo>
                  <a:lnTo>
                    <a:pt x="22558" y="5219"/>
                  </a:lnTo>
                  <a:close/>
                  <a:moveTo>
                    <a:pt x="21919" y="5253"/>
                  </a:moveTo>
                  <a:lnTo>
                    <a:pt x="21919" y="5590"/>
                  </a:lnTo>
                  <a:lnTo>
                    <a:pt x="21952" y="5758"/>
                  </a:lnTo>
                  <a:lnTo>
                    <a:pt x="21952" y="5859"/>
                  </a:lnTo>
                  <a:lnTo>
                    <a:pt x="21986" y="5926"/>
                  </a:lnTo>
                  <a:lnTo>
                    <a:pt x="21750" y="5960"/>
                  </a:lnTo>
                  <a:lnTo>
                    <a:pt x="21717" y="5792"/>
                  </a:lnTo>
                  <a:lnTo>
                    <a:pt x="21649" y="5623"/>
                  </a:lnTo>
                  <a:lnTo>
                    <a:pt x="21616" y="5455"/>
                  </a:lnTo>
                  <a:lnTo>
                    <a:pt x="21515" y="5287"/>
                  </a:lnTo>
                  <a:lnTo>
                    <a:pt x="21919" y="5253"/>
                  </a:lnTo>
                  <a:close/>
                  <a:moveTo>
                    <a:pt x="21447" y="5287"/>
                  </a:moveTo>
                  <a:lnTo>
                    <a:pt x="21447" y="5455"/>
                  </a:lnTo>
                  <a:lnTo>
                    <a:pt x="21481" y="5623"/>
                  </a:lnTo>
                  <a:lnTo>
                    <a:pt x="21515" y="5792"/>
                  </a:lnTo>
                  <a:lnTo>
                    <a:pt x="21548" y="5960"/>
                  </a:lnTo>
                  <a:lnTo>
                    <a:pt x="21313" y="5994"/>
                  </a:lnTo>
                  <a:lnTo>
                    <a:pt x="21313" y="5859"/>
                  </a:lnTo>
                  <a:lnTo>
                    <a:pt x="21279" y="5724"/>
                  </a:lnTo>
                  <a:lnTo>
                    <a:pt x="21178" y="5287"/>
                  </a:lnTo>
                  <a:close/>
                  <a:moveTo>
                    <a:pt x="21111" y="5287"/>
                  </a:moveTo>
                  <a:lnTo>
                    <a:pt x="21144" y="5691"/>
                  </a:lnTo>
                  <a:lnTo>
                    <a:pt x="21178" y="5859"/>
                  </a:lnTo>
                  <a:lnTo>
                    <a:pt x="21212" y="5994"/>
                  </a:lnTo>
                  <a:lnTo>
                    <a:pt x="20909" y="6027"/>
                  </a:lnTo>
                  <a:lnTo>
                    <a:pt x="20909" y="5960"/>
                  </a:lnTo>
                  <a:lnTo>
                    <a:pt x="20909" y="5859"/>
                  </a:lnTo>
                  <a:lnTo>
                    <a:pt x="20841" y="5724"/>
                  </a:lnTo>
                  <a:lnTo>
                    <a:pt x="20774" y="5320"/>
                  </a:lnTo>
                  <a:lnTo>
                    <a:pt x="21111" y="5287"/>
                  </a:lnTo>
                  <a:close/>
                  <a:moveTo>
                    <a:pt x="20673" y="5320"/>
                  </a:moveTo>
                  <a:lnTo>
                    <a:pt x="20673" y="5724"/>
                  </a:lnTo>
                  <a:lnTo>
                    <a:pt x="20673" y="5893"/>
                  </a:lnTo>
                  <a:lnTo>
                    <a:pt x="20707" y="5994"/>
                  </a:lnTo>
                  <a:lnTo>
                    <a:pt x="20740" y="6061"/>
                  </a:lnTo>
                  <a:lnTo>
                    <a:pt x="20471" y="6061"/>
                  </a:lnTo>
                  <a:lnTo>
                    <a:pt x="20471" y="5926"/>
                  </a:lnTo>
                  <a:lnTo>
                    <a:pt x="20437" y="5758"/>
                  </a:lnTo>
                  <a:lnTo>
                    <a:pt x="20404" y="5522"/>
                  </a:lnTo>
                  <a:lnTo>
                    <a:pt x="20370" y="5320"/>
                  </a:lnTo>
                  <a:close/>
                  <a:moveTo>
                    <a:pt x="20201" y="5320"/>
                  </a:moveTo>
                  <a:lnTo>
                    <a:pt x="20201" y="5522"/>
                  </a:lnTo>
                  <a:lnTo>
                    <a:pt x="20235" y="5691"/>
                  </a:lnTo>
                  <a:lnTo>
                    <a:pt x="20269" y="5893"/>
                  </a:lnTo>
                  <a:lnTo>
                    <a:pt x="20269" y="5994"/>
                  </a:lnTo>
                  <a:lnTo>
                    <a:pt x="20302" y="6095"/>
                  </a:lnTo>
                  <a:lnTo>
                    <a:pt x="20033" y="6128"/>
                  </a:lnTo>
                  <a:lnTo>
                    <a:pt x="19999" y="5893"/>
                  </a:lnTo>
                  <a:lnTo>
                    <a:pt x="19966" y="5623"/>
                  </a:lnTo>
                  <a:lnTo>
                    <a:pt x="19898" y="5354"/>
                  </a:lnTo>
                  <a:lnTo>
                    <a:pt x="20201" y="5320"/>
                  </a:lnTo>
                  <a:close/>
                  <a:moveTo>
                    <a:pt x="19730" y="5354"/>
                  </a:moveTo>
                  <a:lnTo>
                    <a:pt x="19764" y="5623"/>
                  </a:lnTo>
                  <a:lnTo>
                    <a:pt x="19764" y="5859"/>
                  </a:lnTo>
                  <a:lnTo>
                    <a:pt x="19797" y="5994"/>
                  </a:lnTo>
                  <a:lnTo>
                    <a:pt x="19831" y="6162"/>
                  </a:lnTo>
                  <a:lnTo>
                    <a:pt x="19528" y="6196"/>
                  </a:lnTo>
                  <a:lnTo>
                    <a:pt x="19494" y="5994"/>
                  </a:lnTo>
                  <a:lnTo>
                    <a:pt x="19461" y="5825"/>
                  </a:lnTo>
                  <a:lnTo>
                    <a:pt x="19427" y="5590"/>
                  </a:lnTo>
                  <a:lnTo>
                    <a:pt x="19360" y="5388"/>
                  </a:lnTo>
                  <a:lnTo>
                    <a:pt x="19730" y="5354"/>
                  </a:lnTo>
                  <a:close/>
                  <a:moveTo>
                    <a:pt x="22592" y="6095"/>
                  </a:moveTo>
                  <a:lnTo>
                    <a:pt x="22626" y="7071"/>
                  </a:lnTo>
                  <a:lnTo>
                    <a:pt x="22693" y="7778"/>
                  </a:lnTo>
                  <a:lnTo>
                    <a:pt x="22121" y="7778"/>
                  </a:lnTo>
                  <a:lnTo>
                    <a:pt x="21582" y="7845"/>
                  </a:lnTo>
                  <a:lnTo>
                    <a:pt x="20505" y="8014"/>
                  </a:lnTo>
                  <a:lnTo>
                    <a:pt x="19427" y="8115"/>
                  </a:lnTo>
                  <a:lnTo>
                    <a:pt x="18888" y="8182"/>
                  </a:lnTo>
                  <a:lnTo>
                    <a:pt x="18350" y="8317"/>
                  </a:lnTo>
                  <a:lnTo>
                    <a:pt x="18249" y="7441"/>
                  </a:lnTo>
                  <a:lnTo>
                    <a:pt x="18181" y="7037"/>
                  </a:lnTo>
                  <a:lnTo>
                    <a:pt x="18114" y="6633"/>
                  </a:lnTo>
                  <a:lnTo>
                    <a:pt x="18653" y="6600"/>
                  </a:lnTo>
                  <a:lnTo>
                    <a:pt x="19225" y="6532"/>
                  </a:lnTo>
                  <a:lnTo>
                    <a:pt x="20336" y="6398"/>
                  </a:lnTo>
                  <a:lnTo>
                    <a:pt x="21481" y="6229"/>
                  </a:lnTo>
                  <a:lnTo>
                    <a:pt x="22592" y="6095"/>
                  </a:lnTo>
                  <a:close/>
                  <a:moveTo>
                    <a:pt x="22693" y="7946"/>
                  </a:moveTo>
                  <a:lnTo>
                    <a:pt x="22760" y="8283"/>
                  </a:lnTo>
                  <a:lnTo>
                    <a:pt x="22828" y="8653"/>
                  </a:lnTo>
                  <a:lnTo>
                    <a:pt x="22356" y="8721"/>
                  </a:lnTo>
                  <a:lnTo>
                    <a:pt x="22289" y="8485"/>
                  </a:lnTo>
                  <a:lnTo>
                    <a:pt x="22222" y="8047"/>
                  </a:lnTo>
                  <a:lnTo>
                    <a:pt x="22693" y="7946"/>
                  </a:lnTo>
                  <a:close/>
                  <a:moveTo>
                    <a:pt x="22121" y="8047"/>
                  </a:moveTo>
                  <a:lnTo>
                    <a:pt x="22121" y="8249"/>
                  </a:lnTo>
                  <a:lnTo>
                    <a:pt x="22121" y="8451"/>
                  </a:lnTo>
                  <a:lnTo>
                    <a:pt x="22154" y="8721"/>
                  </a:lnTo>
                  <a:lnTo>
                    <a:pt x="21784" y="8788"/>
                  </a:lnTo>
                  <a:lnTo>
                    <a:pt x="21750" y="8586"/>
                  </a:lnTo>
                  <a:lnTo>
                    <a:pt x="21717" y="8418"/>
                  </a:lnTo>
                  <a:lnTo>
                    <a:pt x="21683" y="8249"/>
                  </a:lnTo>
                  <a:lnTo>
                    <a:pt x="21616" y="8115"/>
                  </a:lnTo>
                  <a:lnTo>
                    <a:pt x="22121" y="8047"/>
                  </a:lnTo>
                  <a:close/>
                  <a:moveTo>
                    <a:pt x="21481" y="8115"/>
                  </a:moveTo>
                  <a:lnTo>
                    <a:pt x="21481" y="8283"/>
                  </a:lnTo>
                  <a:lnTo>
                    <a:pt x="21515" y="8418"/>
                  </a:lnTo>
                  <a:lnTo>
                    <a:pt x="21548" y="8620"/>
                  </a:lnTo>
                  <a:lnTo>
                    <a:pt x="21582" y="8788"/>
                  </a:lnTo>
                  <a:lnTo>
                    <a:pt x="21313" y="8822"/>
                  </a:lnTo>
                  <a:lnTo>
                    <a:pt x="21245" y="8350"/>
                  </a:lnTo>
                  <a:lnTo>
                    <a:pt x="21178" y="8148"/>
                  </a:lnTo>
                  <a:lnTo>
                    <a:pt x="21481" y="8115"/>
                  </a:lnTo>
                  <a:close/>
                  <a:moveTo>
                    <a:pt x="20976" y="8182"/>
                  </a:moveTo>
                  <a:lnTo>
                    <a:pt x="21010" y="8384"/>
                  </a:lnTo>
                  <a:lnTo>
                    <a:pt x="21077" y="8855"/>
                  </a:lnTo>
                  <a:lnTo>
                    <a:pt x="20774" y="8889"/>
                  </a:lnTo>
                  <a:lnTo>
                    <a:pt x="20774" y="8721"/>
                  </a:lnTo>
                  <a:lnTo>
                    <a:pt x="20740" y="8552"/>
                  </a:lnTo>
                  <a:lnTo>
                    <a:pt x="20707" y="8384"/>
                  </a:lnTo>
                  <a:lnTo>
                    <a:pt x="20639" y="8216"/>
                  </a:lnTo>
                  <a:lnTo>
                    <a:pt x="20976" y="8182"/>
                  </a:lnTo>
                  <a:close/>
                  <a:moveTo>
                    <a:pt x="20505" y="8216"/>
                  </a:moveTo>
                  <a:lnTo>
                    <a:pt x="20505" y="8418"/>
                  </a:lnTo>
                  <a:lnTo>
                    <a:pt x="20538" y="8586"/>
                  </a:lnTo>
                  <a:lnTo>
                    <a:pt x="20538" y="8754"/>
                  </a:lnTo>
                  <a:lnTo>
                    <a:pt x="20606" y="8923"/>
                  </a:lnTo>
                  <a:lnTo>
                    <a:pt x="20336" y="8956"/>
                  </a:lnTo>
                  <a:lnTo>
                    <a:pt x="20336" y="8889"/>
                  </a:lnTo>
                  <a:lnTo>
                    <a:pt x="20336" y="8788"/>
                  </a:lnTo>
                  <a:lnTo>
                    <a:pt x="20302" y="8653"/>
                  </a:lnTo>
                  <a:lnTo>
                    <a:pt x="20235" y="8249"/>
                  </a:lnTo>
                  <a:lnTo>
                    <a:pt x="20505" y="8216"/>
                  </a:lnTo>
                  <a:close/>
                  <a:moveTo>
                    <a:pt x="20134" y="8283"/>
                  </a:moveTo>
                  <a:lnTo>
                    <a:pt x="20100" y="8451"/>
                  </a:lnTo>
                  <a:lnTo>
                    <a:pt x="20100" y="8620"/>
                  </a:lnTo>
                  <a:lnTo>
                    <a:pt x="20134" y="8822"/>
                  </a:lnTo>
                  <a:lnTo>
                    <a:pt x="20168" y="8889"/>
                  </a:lnTo>
                  <a:lnTo>
                    <a:pt x="20235" y="8956"/>
                  </a:lnTo>
                  <a:lnTo>
                    <a:pt x="19865" y="8990"/>
                  </a:lnTo>
                  <a:lnTo>
                    <a:pt x="19831" y="8788"/>
                  </a:lnTo>
                  <a:lnTo>
                    <a:pt x="19764" y="8552"/>
                  </a:lnTo>
                  <a:lnTo>
                    <a:pt x="19730" y="8350"/>
                  </a:lnTo>
                  <a:lnTo>
                    <a:pt x="20134" y="8283"/>
                  </a:lnTo>
                  <a:close/>
                  <a:moveTo>
                    <a:pt x="19629" y="8350"/>
                  </a:moveTo>
                  <a:lnTo>
                    <a:pt x="19595" y="8552"/>
                  </a:lnTo>
                  <a:lnTo>
                    <a:pt x="19595" y="8754"/>
                  </a:lnTo>
                  <a:lnTo>
                    <a:pt x="19629" y="9024"/>
                  </a:lnTo>
                  <a:lnTo>
                    <a:pt x="19292" y="9024"/>
                  </a:lnTo>
                  <a:lnTo>
                    <a:pt x="19326" y="8956"/>
                  </a:lnTo>
                  <a:lnTo>
                    <a:pt x="19326" y="8889"/>
                  </a:lnTo>
                  <a:lnTo>
                    <a:pt x="19292" y="8754"/>
                  </a:lnTo>
                  <a:lnTo>
                    <a:pt x="19259" y="8586"/>
                  </a:lnTo>
                  <a:lnTo>
                    <a:pt x="19191" y="8418"/>
                  </a:lnTo>
                  <a:lnTo>
                    <a:pt x="19629" y="8350"/>
                  </a:lnTo>
                  <a:close/>
                  <a:moveTo>
                    <a:pt x="809" y="8855"/>
                  </a:moveTo>
                  <a:lnTo>
                    <a:pt x="842" y="9024"/>
                  </a:lnTo>
                  <a:lnTo>
                    <a:pt x="842" y="9226"/>
                  </a:lnTo>
                  <a:lnTo>
                    <a:pt x="640" y="9259"/>
                  </a:lnTo>
                  <a:lnTo>
                    <a:pt x="438" y="9327"/>
                  </a:lnTo>
                  <a:lnTo>
                    <a:pt x="337" y="9091"/>
                  </a:lnTo>
                  <a:lnTo>
                    <a:pt x="203" y="8855"/>
                  </a:lnTo>
                  <a:lnTo>
                    <a:pt x="405" y="8855"/>
                  </a:lnTo>
                  <a:lnTo>
                    <a:pt x="607" y="8889"/>
                  </a:lnTo>
                  <a:lnTo>
                    <a:pt x="708" y="8889"/>
                  </a:lnTo>
                  <a:lnTo>
                    <a:pt x="809" y="8855"/>
                  </a:lnTo>
                  <a:close/>
                  <a:moveTo>
                    <a:pt x="876" y="8586"/>
                  </a:moveTo>
                  <a:lnTo>
                    <a:pt x="1078" y="8620"/>
                  </a:lnTo>
                  <a:lnTo>
                    <a:pt x="1448" y="8620"/>
                  </a:lnTo>
                  <a:lnTo>
                    <a:pt x="1482" y="8855"/>
                  </a:lnTo>
                  <a:lnTo>
                    <a:pt x="1516" y="9091"/>
                  </a:lnTo>
                  <a:lnTo>
                    <a:pt x="1516" y="9293"/>
                  </a:lnTo>
                  <a:lnTo>
                    <a:pt x="1213" y="9360"/>
                  </a:lnTo>
                  <a:lnTo>
                    <a:pt x="1044" y="9360"/>
                  </a:lnTo>
                  <a:lnTo>
                    <a:pt x="1044" y="9259"/>
                  </a:lnTo>
                  <a:lnTo>
                    <a:pt x="1044" y="9226"/>
                  </a:lnTo>
                  <a:lnTo>
                    <a:pt x="1011" y="9024"/>
                  </a:lnTo>
                  <a:lnTo>
                    <a:pt x="977" y="8788"/>
                  </a:lnTo>
                  <a:lnTo>
                    <a:pt x="876" y="8586"/>
                  </a:lnTo>
                  <a:close/>
                  <a:moveTo>
                    <a:pt x="19191" y="5388"/>
                  </a:moveTo>
                  <a:lnTo>
                    <a:pt x="19191" y="5590"/>
                  </a:lnTo>
                  <a:lnTo>
                    <a:pt x="19225" y="5825"/>
                  </a:lnTo>
                  <a:lnTo>
                    <a:pt x="19259" y="6027"/>
                  </a:lnTo>
                  <a:lnTo>
                    <a:pt x="19326" y="6229"/>
                  </a:lnTo>
                  <a:lnTo>
                    <a:pt x="18686" y="6330"/>
                  </a:lnTo>
                  <a:lnTo>
                    <a:pt x="18047" y="6465"/>
                  </a:lnTo>
                  <a:lnTo>
                    <a:pt x="18013" y="6465"/>
                  </a:lnTo>
                  <a:lnTo>
                    <a:pt x="17979" y="6499"/>
                  </a:lnTo>
                  <a:lnTo>
                    <a:pt x="17946" y="6532"/>
                  </a:lnTo>
                  <a:lnTo>
                    <a:pt x="17946" y="6566"/>
                  </a:lnTo>
                  <a:lnTo>
                    <a:pt x="17979" y="6600"/>
                  </a:lnTo>
                  <a:lnTo>
                    <a:pt x="17979" y="7105"/>
                  </a:lnTo>
                  <a:lnTo>
                    <a:pt x="18013" y="7576"/>
                  </a:lnTo>
                  <a:lnTo>
                    <a:pt x="18181" y="8552"/>
                  </a:lnTo>
                  <a:lnTo>
                    <a:pt x="18215" y="8586"/>
                  </a:lnTo>
                  <a:lnTo>
                    <a:pt x="18249" y="8620"/>
                  </a:lnTo>
                  <a:lnTo>
                    <a:pt x="18316" y="8620"/>
                  </a:lnTo>
                  <a:lnTo>
                    <a:pt x="18383" y="8586"/>
                  </a:lnTo>
                  <a:lnTo>
                    <a:pt x="18383" y="8485"/>
                  </a:lnTo>
                  <a:lnTo>
                    <a:pt x="18383" y="8418"/>
                  </a:lnTo>
                  <a:lnTo>
                    <a:pt x="18754" y="8451"/>
                  </a:lnTo>
                  <a:lnTo>
                    <a:pt x="19124" y="8418"/>
                  </a:lnTo>
                  <a:lnTo>
                    <a:pt x="19124" y="8552"/>
                  </a:lnTo>
                  <a:lnTo>
                    <a:pt x="19124" y="8721"/>
                  </a:lnTo>
                  <a:lnTo>
                    <a:pt x="19124" y="8889"/>
                  </a:lnTo>
                  <a:lnTo>
                    <a:pt x="19158" y="8990"/>
                  </a:lnTo>
                  <a:lnTo>
                    <a:pt x="19191" y="9057"/>
                  </a:lnTo>
                  <a:lnTo>
                    <a:pt x="18855" y="9091"/>
                  </a:lnTo>
                  <a:lnTo>
                    <a:pt x="18552" y="9158"/>
                  </a:lnTo>
                  <a:lnTo>
                    <a:pt x="18249" y="9226"/>
                  </a:lnTo>
                  <a:lnTo>
                    <a:pt x="17979" y="9360"/>
                  </a:lnTo>
                  <a:lnTo>
                    <a:pt x="17946" y="9327"/>
                  </a:lnTo>
                  <a:lnTo>
                    <a:pt x="17744" y="8182"/>
                  </a:lnTo>
                  <a:lnTo>
                    <a:pt x="17676" y="7576"/>
                  </a:lnTo>
                  <a:lnTo>
                    <a:pt x="17643" y="7004"/>
                  </a:lnTo>
                  <a:lnTo>
                    <a:pt x="17643" y="6667"/>
                  </a:lnTo>
                  <a:lnTo>
                    <a:pt x="17643" y="6297"/>
                  </a:lnTo>
                  <a:lnTo>
                    <a:pt x="17643" y="5893"/>
                  </a:lnTo>
                  <a:lnTo>
                    <a:pt x="17575" y="5556"/>
                  </a:lnTo>
                  <a:lnTo>
                    <a:pt x="18215" y="5489"/>
                  </a:lnTo>
                  <a:lnTo>
                    <a:pt x="18821" y="5421"/>
                  </a:lnTo>
                  <a:lnTo>
                    <a:pt x="18821" y="5590"/>
                  </a:lnTo>
                  <a:lnTo>
                    <a:pt x="18821" y="6128"/>
                  </a:lnTo>
                  <a:lnTo>
                    <a:pt x="18821" y="6196"/>
                  </a:lnTo>
                  <a:lnTo>
                    <a:pt x="18888" y="6229"/>
                  </a:lnTo>
                  <a:lnTo>
                    <a:pt x="18922" y="6263"/>
                  </a:lnTo>
                  <a:lnTo>
                    <a:pt x="18989" y="6229"/>
                  </a:lnTo>
                  <a:lnTo>
                    <a:pt x="19023" y="6196"/>
                  </a:lnTo>
                  <a:lnTo>
                    <a:pt x="19023" y="6128"/>
                  </a:lnTo>
                  <a:lnTo>
                    <a:pt x="19023" y="5792"/>
                  </a:lnTo>
                  <a:lnTo>
                    <a:pt x="18989" y="5421"/>
                  </a:lnTo>
                  <a:lnTo>
                    <a:pt x="19191" y="5388"/>
                  </a:lnTo>
                  <a:close/>
                  <a:moveTo>
                    <a:pt x="3401" y="7441"/>
                  </a:moveTo>
                  <a:lnTo>
                    <a:pt x="3367" y="7744"/>
                  </a:lnTo>
                  <a:lnTo>
                    <a:pt x="3334" y="8047"/>
                  </a:lnTo>
                  <a:lnTo>
                    <a:pt x="3300" y="8687"/>
                  </a:lnTo>
                  <a:lnTo>
                    <a:pt x="3334" y="9360"/>
                  </a:lnTo>
                  <a:lnTo>
                    <a:pt x="3401" y="10000"/>
                  </a:lnTo>
                  <a:lnTo>
                    <a:pt x="2862" y="9865"/>
                  </a:lnTo>
                  <a:lnTo>
                    <a:pt x="2627" y="9764"/>
                  </a:lnTo>
                  <a:lnTo>
                    <a:pt x="2391" y="9663"/>
                  </a:lnTo>
                  <a:lnTo>
                    <a:pt x="2189" y="9529"/>
                  </a:lnTo>
                  <a:lnTo>
                    <a:pt x="1953" y="9394"/>
                  </a:lnTo>
                  <a:lnTo>
                    <a:pt x="1785" y="9360"/>
                  </a:lnTo>
                  <a:lnTo>
                    <a:pt x="1785" y="9327"/>
                  </a:lnTo>
                  <a:lnTo>
                    <a:pt x="1751" y="9293"/>
                  </a:lnTo>
                  <a:lnTo>
                    <a:pt x="1718" y="9091"/>
                  </a:lnTo>
                  <a:lnTo>
                    <a:pt x="1718" y="8923"/>
                  </a:lnTo>
                  <a:lnTo>
                    <a:pt x="1684" y="8586"/>
                  </a:lnTo>
                  <a:lnTo>
                    <a:pt x="1785" y="8586"/>
                  </a:lnTo>
                  <a:lnTo>
                    <a:pt x="1852" y="8552"/>
                  </a:lnTo>
                  <a:lnTo>
                    <a:pt x="1852" y="8485"/>
                  </a:lnTo>
                  <a:lnTo>
                    <a:pt x="1819" y="8451"/>
                  </a:lnTo>
                  <a:lnTo>
                    <a:pt x="1785" y="8418"/>
                  </a:lnTo>
                  <a:lnTo>
                    <a:pt x="1617" y="8451"/>
                  </a:lnTo>
                  <a:lnTo>
                    <a:pt x="1852" y="8317"/>
                  </a:lnTo>
                  <a:lnTo>
                    <a:pt x="2054" y="8216"/>
                  </a:lnTo>
                  <a:lnTo>
                    <a:pt x="2458" y="7946"/>
                  </a:lnTo>
                  <a:lnTo>
                    <a:pt x="3401" y="7441"/>
                  </a:lnTo>
                  <a:close/>
                  <a:moveTo>
                    <a:pt x="4176" y="6970"/>
                  </a:moveTo>
                  <a:lnTo>
                    <a:pt x="4176" y="7845"/>
                  </a:lnTo>
                  <a:lnTo>
                    <a:pt x="4209" y="8721"/>
                  </a:lnTo>
                  <a:lnTo>
                    <a:pt x="4209" y="9394"/>
                  </a:lnTo>
                  <a:lnTo>
                    <a:pt x="4243" y="9731"/>
                  </a:lnTo>
                  <a:lnTo>
                    <a:pt x="4277" y="10067"/>
                  </a:lnTo>
                  <a:lnTo>
                    <a:pt x="4176" y="9966"/>
                  </a:lnTo>
                  <a:lnTo>
                    <a:pt x="4142" y="9798"/>
                  </a:lnTo>
                  <a:lnTo>
                    <a:pt x="4108" y="9630"/>
                  </a:lnTo>
                  <a:lnTo>
                    <a:pt x="4108" y="9428"/>
                  </a:lnTo>
                  <a:lnTo>
                    <a:pt x="4108" y="8721"/>
                  </a:lnTo>
                  <a:lnTo>
                    <a:pt x="4075" y="8014"/>
                  </a:lnTo>
                  <a:lnTo>
                    <a:pt x="4041" y="7307"/>
                  </a:lnTo>
                  <a:lnTo>
                    <a:pt x="4075" y="7307"/>
                  </a:lnTo>
                  <a:lnTo>
                    <a:pt x="4108" y="7273"/>
                  </a:lnTo>
                  <a:lnTo>
                    <a:pt x="4075" y="7239"/>
                  </a:lnTo>
                  <a:lnTo>
                    <a:pt x="4041" y="7172"/>
                  </a:lnTo>
                  <a:lnTo>
                    <a:pt x="4007" y="6970"/>
                  </a:lnTo>
                  <a:close/>
                  <a:moveTo>
                    <a:pt x="3637" y="7307"/>
                  </a:moveTo>
                  <a:lnTo>
                    <a:pt x="3872" y="7340"/>
                  </a:lnTo>
                  <a:lnTo>
                    <a:pt x="3839" y="8014"/>
                  </a:lnTo>
                  <a:lnTo>
                    <a:pt x="3872" y="8721"/>
                  </a:lnTo>
                  <a:lnTo>
                    <a:pt x="3974" y="10135"/>
                  </a:lnTo>
                  <a:lnTo>
                    <a:pt x="3805" y="10168"/>
                  </a:lnTo>
                  <a:lnTo>
                    <a:pt x="3771" y="10168"/>
                  </a:lnTo>
                  <a:lnTo>
                    <a:pt x="3771" y="10101"/>
                  </a:lnTo>
                  <a:lnTo>
                    <a:pt x="3738" y="10067"/>
                  </a:lnTo>
                  <a:lnTo>
                    <a:pt x="3704" y="10034"/>
                  </a:lnTo>
                  <a:lnTo>
                    <a:pt x="3637" y="10034"/>
                  </a:lnTo>
                  <a:lnTo>
                    <a:pt x="3603" y="9360"/>
                  </a:lnTo>
                  <a:lnTo>
                    <a:pt x="3569" y="8687"/>
                  </a:lnTo>
                  <a:lnTo>
                    <a:pt x="3569" y="8014"/>
                  </a:lnTo>
                  <a:lnTo>
                    <a:pt x="3536" y="7374"/>
                  </a:lnTo>
                  <a:lnTo>
                    <a:pt x="3569" y="7340"/>
                  </a:lnTo>
                  <a:lnTo>
                    <a:pt x="3603" y="7307"/>
                  </a:lnTo>
                  <a:close/>
                  <a:moveTo>
                    <a:pt x="17340" y="5556"/>
                  </a:moveTo>
                  <a:lnTo>
                    <a:pt x="17340" y="6532"/>
                  </a:lnTo>
                  <a:lnTo>
                    <a:pt x="17373" y="7475"/>
                  </a:lnTo>
                  <a:lnTo>
                    <a:pt x="17508" y="8418"/>
                  </a:lnTo>
                  <a:lnTo>
                    <a:pt x="17676" y="9360"/>
                  </a:lnTo>
                  <a:lnTo>
                    <a:pt x="16027" y="9596"/>
                  </a:lnTo>
                  <a:lnTo>
                    <a:pt x="14377" y="9764"/>
                  </a:lnTo>
                  <a:lnTo>
                    <a:pt x="12727" y="9899"/>
                  </a:lnTo>
                  <a:lnTo>
                    <a:pt x="11077" y="10000"/>
                  </a:lnTo>
                  <a:lnTo>
                    <a:pt x="7610" y="10236"/>
                  </a:lnTo>
                  <a:lnTo>
                    <a:pt x="6869" y="10236"/>
                  </a:lnTo>
                  <a:lnTo>
                    <a:pt x="6095" y="10269"/>
                  </a:lnTo>
                  <a:lnTo>
                    <a:pt x="5320" y="10303"/>
                  </a:lnTo>
                  <a:lnTo>
                    <a:pt x="4916" y="10370"/>
                  </a:lnTo>
                  <a:lnTo>
                    <a:pt x="4546" y="10438"/>
                  </a:lnTo>
                  <a:lnTo>
                    <a:pt x="4546" y="10404"/>
                  </a:lnTo>
                  <a:lnTo>
                    <a:pt x="4546" y="10303"/>
                  </a:lnTo>
                  <a:lnTo>
                    <a:pt x="4580" y="10236"/>
                  </a:lnTo>
                  <a:lnTo>
                    <a:pt x="4546" y="10168"/>
                  </a:lnTo>
                  <a:lnTo>
                    <a:pt x="4479" y="9360"/>
                  </a:lnTo>
                  <a:lnTo>
                    <a:pt x="4445" y="8552"/>
                  </a:lnTo>
                  <a:lnTo>
                    <a:pt x="4411" y="7744"/>
                  </a:lnTo>
                  <a:lnTo>
                    <a:pt x="4344" y="6936"/>
                  </a:lnTo>
                  <a:lnTo>
                    <a:pt x="4378" y="6936"/>
                  </a:lnTo>
                  <a:lnTo>
                    <a:pt x="4411" y="6903"/>
                  </a:lnTo>
                  <a:lnTo>
                    <a:pt x="4411" y="6869"/>
                  </a:lnTo>
                  <a:lnTo>
                    <a:pt x="4411" y="6802"/>
                  </a:lnTo>
                  <a:lnTo>
                    <a:pt x="5152" y="6734"/>
                  </a:lnTo>
                  <a:lnTo>
                    <a:pt x="5859" y="6667"/>
                  </a:lnTo>
                  <a:lnTo>
                    <a:pt x="7307" y="6465"/>
                  </a:lnTo>
                  <a:lnTo>
                    <a:pt x="9024" y="6229"/>
                  </a:lnTo>
                  <a:lnTo>
                    <a:pt x="10741" y="6061"/>
                  </a:lnTo>
                  <a:lnTo>
                    <a:pt x="12391" y="5893"/>
                  </a:lnTo>
                  <a:lnTo>
                    <a:pt x="14040" y="5758"/>
                  </a:lnTo>
                  <a:lnTo>
                    <a:pt x="15690" y="5657"/>
                  </a:lnTo>
                  <a:lnTo>
                    <a:pt x="17340" y="5556"/>
                  </a:lnTo>
                  <a:close/>
                  <a:moveTo>
                    <a:pt x="10606" y="1"/>
                  </a:moveTo>
                  <a:lnTo>
                    <a:pt x="10471" y="674"/>
                  </a:lnTo>
                  <a:lnTo>
                    <a:pt x="10370" y="1347"/>
                  </a:lnTo>
                  <a:lnTo>
                    <a:pt x="10202" y="2661"/>
                  </a:lnTo>
                  <a:lnTo>
                    <a:pt x="10067" y="3671"/>
                  </a:lnTo>
                  <a:lnTo>
                    <a:pt x="9933" y="4647"/>
                  </a:lnTo>
                  <a:lnTo>
                    <a:pt x="9798" y="5287"/>
                  </a:lnTo>
                  <a:lnTo>
                    <a:pt x="9731" y="5623"/>
                  </a:lnTo>
                  <a:lnTo>
                    <a:pt x="9697" y="5960"/>
                  </a:lnTo>
                  <a:lnTo>
                    <a:pt x="8350" y="6095"/>
                  </a:lnTo>
                  <a:lnTo>
                    <a:pt x="7004" y="6229"/>
                  </a:lnTo>
                  <a:lnTo>
                    <a:pt x="5657" y="6431"/>
                  </a:lnTo>
                  <a:lnTo>
                    <a:pt x="4984" y="6566"/>
                  </a:lnTo>
                  <a:lnTo>
                    <a:pt x="4344" y="6701"/>
                  </a:lnTo>
                  <a:lnTo>
                    <a:pt x="4310" y="6667"/>
                  </a:lnTo>
                  <a:lnTo>
                    <a:pt x="4310" y="6633"/>
                  </a:lnTo>
                  <a:lnTo>
                    <a:pt x="4243" y="6600"/>
                  </a:lnTo>
                  <a:lnTo>
                    <a:pt x="4209" y="6633"/>
                  </a:lnTo>
                  <a:lnTo>
                    <a:pt x="4209" y="6667"/>
                  </a:lnTo>
                  <a:lnTo>
                    <a:pt x="4209" y="6734"/>
                  </a:lnTo>
                  <a:lnTo>
                    <a:pt x="4142" y="6734"/>
                  </a:lnTo>
                  <a:lnTo>
                    <a:pt x="4108" y="6768"/>
                  </a:lnTo>
                  <a:lnTo>
                    <a:pt x="4108" y="6802"/>
                  </a:lnTo>
                  <a:lnTo>
                    <a:pt x="4007" y="6835"/>
                  </a:lnTo>
                  <a:lnTo>
                    <a:pt x="3940" y="6903"/>
                  </a:lnTo>
                  <a:lnTo>
                    <a:pt x="3906" y="6936"/>
                  </a:lnTo>
                  <a:lnTo>
                    <a:pt x="3940" y="6970"/>
                  </a:lnTo>
                  <a:lnTo>
                    <a:pt x="3906" y="7138"/>
                  </a:lnTo>
                  <a:lnTo>
                    <a:pt x="3502" y="7138"/>
                  </a:lnTo>
                  <a:lnTo>
                    <a:pt x="3435" y="7172"/>
                  </a:lnTo>
                  <a:lnTo>
                    <a:pt x="3435" y="7206"/>
                  </a:lnTo>
                  <a:lnTo>
                    <a:pt x="2357" y="7778"/>
                  </a:lnTo>
                  <a:lnTo>
                    <a:pt x="1920" y="8047"/>
                  </a:lnTo>
                  <a:lnTo>
                    <a:pt x="1718" y="8216"/>
                  </a:lnTo>
                  <a:lnTo>
                    <a:pt x="1549" y="8418"/>
                  </a:lnTo>
                  <a:lnTo>
                    <a:pt x="1482" y="8451"/>
                  </a:lnTo>
                  <a:lnTo>
                    <a:pt x="1280" y="8485"/>
                  </a:lnTo>
                  <a:lnTo>
                    <a:pt x="1078" y="8485"/>
                  </a:lnTo>
                  <a:lnTo>
                    <a:pt x="977" y="8519"/>
                  </a:lnTo>
                  <a:lnTo>
                    <a:pt x="876" y="8552"/>
                  </a:lnTo>
                  <a:lnTo>
                    <a:pt x="842" y="8519"/>
                  </a:lnTo>
                  <a:lnTo>
                    <a:pt x="809" y="8519"/>
                  </a:lnTo>
                  <a:lnTo>
                    <a:pt x="809" y="8721"/>
                  </a:lnTo>
                  <a:lnTo>
                    <a:pt x="472" y="8721"/>
                  </a:lnTo>
                  <a:lnTo>
                    <a:pt x="270" y="8687"/>
                  </a:lnTo>
                  <a:lnTo>
                    <a:pt x="68" y="8721"/>
                  </a:lnTo>
                  <a:lnTo>
                    <a:pt x="68" y="8687"/>
                  </a:lnTo>
                  <a:lnTo>
                    <a:pt x="34" y="8721"/>
                  </a:lnTo>
                  <a:lnTo>
                    <a:pt x="1" y="8721"/>
                  </a:lnTo>
                  <a:lnTo>
                    <a:pt x="1" y="8754"/>
                  </a:lnTo>
                  <a:lnTo>
                    <a:pt x="34" y="8788"/>
                  </a:lnTo>
                  <a:lnTo>
                    <a:pt x="68" y="8956"/>
                  </a:lnTo>
                  <a:lnTo>
                    <a:pt x="135" y="9158"/>
                  </a:lnTo>
                  <a:lnTo>
                    <a:pt x="304" y="9495"/>
                  </a:lnTo>
                  <a:lnTo>
                    <a:pt x="371" y="9529"/>
                  </a:lnTo>
                  <a:lnTo>
                    <a:pt x="405" y="9529"/>
                  </a:lnTo>
                  <a:lnTo>
                    <a:pt x="640" y="9461"/>
                  </a:lnTo>
                  <a:lnTo>
                    <a:pt x="876" y="9394"/>
                  </a:lnTo>
                  <a:lnTo>
                    <a:pt x="910" y="9428"/>
                  </a:lnTo>
                  <a:lnTo>
                    <a:pt x="876" y="9461"/>
                  </a:lnTo>
                  <a:lnTo>
                    <a:pt x="943" y="9529"/>
                  </a:lnTo>
                  <a:lnTo>
                    <a:pt x="1011" y="9562"/>
                  </a:lnTo>
                  <a:lnTo>
                    <a:pt x="1246" y="9596"/>
                  </a:lnTo>
                  <a:lnTo>
                    <a:pt x="1448" y="9562"/>
                  </a:lnTo>
                  <a:lnTo>
                    <a:pt x="1650" y="9495"/>
                  </a:lnTo>
                  <a:lnTo>
                    <a:pt x="1718" y="9495"/>
                  </a:lnTo>
                  <a:lnTo>
                    <a:pt x="2122" y="9731"/>
                  </a:lnTo>
                  <a:lnTo>
                    <a:pt x="2559" y="9933"/>
                  </a:lnTo>
                  <a:lnTo>
                    <a:pt x="2997" y="10101"/>
                  </a:lnTo>
                  <a:lnTo>
                    <a:pt x="3435" y="10202"/>
                  </a:lnTo>
                  <a:lnTo>
                    <a:pt x="3468" y="10370"/>
                  </a:lnTo>
                  <a:lnTo>
                    <a:pt x="3502" y="10438"/>
                  </a:lnTo>
                  <a:lnTo>
                    <a:pt x="3603" y="10438"/>
                  </a:lnTo>
                  <a:lnTo>
                    <a:pt x="3637" y="10370"/>
                  </a:lnTo>
                  <a:lnTo>
                    <a:pt x="3738" y="10404"/>
                  </a:lnTo>
                  <a:lnTo>
                    <a:pt x="3872" y="10404"/>
                  </a:lnTo>
                  <a:lnTo>
                    <a:pt x="4075" y="10370"/>
                  </a:lnTo>
                  <a:lnTo>
                    <a:pt x="4310" y="10337"/>
                  </a:lnTo>
                  <a:lnTo>
                    <a:pt x="4344" y="10438"/>
                  </a:lnTo>
                  <a:lnTo>
                    <a:pt x="4378" y="10471"/>
                  </a:lnTo>
                  <a:lnTo>
                    <a:pt x="4378" y="10505"/>
                  </a:lnTo>
                  <a:lnTo>
                    <a:pt x="4411" y="10539"/>
                  </a:lnTo>
                  <a:lnTo>
                    <a:pt x="4782" y="10572"/>
                  </a:lnTo>
                  <a:lnTo>
                    <a:pt x="5186" y="10606"/>
                  </a:lnTo>
                  <a:lnTo>
                    <a:pt x="5994" y="10572"/>
                  </a:lnTo>
                  <a:lnTo>
                    <a:pt x="7610" y="10438"/>
                  </a:lnTo>
                  <a:lnTo>
                    <a:pt x="11077" y="10202"/>
                  </a:lnTo>
                  <a:lnTo>
                    <a:pt x="12828" y="10101"/>
                  </a:lnTo>
                  <a:lnTo>
                    <a:pt x="14545" y="9966"/>
                  </a:lnTo>
                  <a:lnTo>
                    <a:pt x="14579" y="9966"/>
                  </a:lnTo>
                  <a:lnTo>
                    <a:pt x="14949" y="10135"/>
                  </a:lnTo>
                  <a:lnTo>
                    <a:pt x="15387" y="10303"/>
                  </a:lnTo>
                  <a:lnTo>
                    <a:pt x="15791" y="10438"/>
                  </a:lnTo>
                  <a:lnTo>
                    <a:pt x="16229" y="10539"/>
                  </a:lnTo>
                  <a:lnTo>
                    <a:pt x="17104" y="10707"/>
                  </a:lnTo>
                  <a:lnTo>
                    <a:pt x="18013" y="10808"/>
                  </a:lnTo>
                  <a:lnTo>
                    <a:pt x="18922" y="10876"/>
                  </a:lnTo>
                  <a:lnTo>
                    <a:pt x="19831" y="10943"/>
                  </a:lnTo>
                  <a:lnTo>
                    <a:pt x="20707" y="11010"/>
                  </a:lnTo>
                  <a:lnTo>
                    <a:pt x="21582" y="11078"/>
                  </a:lnTo>
                  <a:lnTo>
                    <a:pt x="22626" y="11212"/>
                  </a:lnTo>
                  <a:lnTo>
                    <a:pt x="23636" y="11347"/>
                  </a:lnTo>
                  <a:lnTo>
                    <a:pt x="25689" y="11684"/>
                  </a:lnTo>
                  <a:lnTo>
                    <a:pt x="27743" y="12054"/>
                  </a:lnTo>
                  <a:lnTo>
                    <a:pt x="29797" y="12391"/>
                  </a:lnTo>
                  <a:lnTo>
                    <a:pt x="29427" y="14882"/>
                  </a:lnTo>
                  <a:lnTo>
                    <a:pt x="29460" y="14949"/>
                  </a:lnTo>
                  <a:lnTo>
                    <a:pt x="29460" y="14983"/>
                  </a:lnTo>
                  <a:lnTo>
                    <a:pt x="29528" y="15017"/>
                  </a:lnTo>
                  <a:lnTo>
                    <a:pt x="29629" y="14983"/>
                  </a:lnTo>
                  <a:lnTo>
                    <a:pt x="29629" y="14949"/>
                  </a:lnTo>
                  <a:lnTo>
                    <a:pt x="29662" y="14916"/>
                  </a:lnTo>
                  <a:lnTo>
                    <a:pt x="29797" y="14815"/>
                  </a:lnTo>
                  <a:lnTo>
                    <a:pt x="29932" y="14680"/>
                  </a:lnTo>
                  <a:lnTo>
                    <a:pt x="30066" y="14545"/>
                  </a:lnTo>
                  <a:lnTo>
                    <a:pt x="30201" y="14444"/>
                  </a:lnTo>
                  <a:lnTo>
                    <a:pt x="30268" y="14613"/>
                  </a:lnTo>
                  <a:lnTo>
                    <a:pt x="30369" y="14747"/>
                  </a:lnTo>
                  <a:lnTo>
                    <a:pt x="30470" y="14882"/>
                  </a:lnTo>
                  <a:lnTo>
                    <a:pt x="30605" y="15017"/>
                  </a:lnTo>
                  <a:lnTo>
                    <a:pt x="30571" y="15151"/>
                  </a:lnTo>
                  <a:lnTo>
                    <a:pt x="30571" y="15219"/>
                  </a:lnTo>
                  <a:lnTo>
                    <a:pt x="30605" y="15252"/>
                  </a:lnTo>
                  <a:lnTo>
                    <a:pt x="30740" y="15252"/>
                  </a:lnTo>
                  <a:lnTo>
                    <a:pt x="30773" y="15219"/>
                  </a:lnTo>
                  <a:lnTo>
                    <a:pt x="30807" y="15151"/>
                  </a:lnTo>
                  <a:lnTo>
                    <a:pt x="30807" y="14949"/>
                  </a:lnTo>
                  <a:lnTo>
                    <a:pt x="31076" y="12492"/>
                  </a:lnTo>
                  <a:lnTo>
                    <a:pt x="31682" y="12593"/>
                  </a:lnTo>
                  <a:lnTo>
                    <a:pt x="32288" y="12694"/>
                  </a:lnTo>
                  <a:lnTo>
                    <a:pt x="33467" y="12795"/>
                  </a:lnTo>
                  <a:lnTo>
                    <a:pt x="34241" y="12896"/>
                  </a:lnTo>
                  <a:lnTo>
                    <a:pt x="34611" y="12963"/>
                  </a:lnTo>
                  <a:lnTo>
                    <a:pt x="34982" y="13064"/>
                  </a:lnTo>
                  <a:lnTo>
                    <a:pt x="35251" y="13131"/>
                  </a:lnTo>
                  <a:lnTo>
                    <a:pt x="35520" y="13165"/>
                  </a:lnTo>
                  <a:lnTo>
                    <a:pt x="35756" y="13199"/>
                  </a:lnTo>
                  <a:lnTo>
                    <a:pt x="36025" y="13165"/>
                  </a:lnTo>
                  <a:lnTo>
                    <a:pt x="36665" y="13165"/>
                  </a:lnTo>
                  <a:lnTo>
                    <a:pt x="36968" y="13232"/>
                  </a:lnTo>
                  <a:lnTo>
                    <a:pt x="37238" y="13300"/>
                  </a:lnTo>
                  <a:lnTo>
                    <a:pt x="37844" y="13434"/>
                  </a:lnTo>
                  <a:lnTo>
                    <a:pt x="38147" y="13502"/>
                  </a:lnTo>
                  <a:lnTo>
                    <a:pt x="38450" y="13502"/>
                  </a:lnTo>
                  <a:lnTo>
                    <a:pt x="39190" y="13569"/>
                  </a:lnTo>
                  <a:lnTo>
                    <a:pt x="39965" y="13670"/>
                  </a:lnTo>
                  <a:lnTo>
                    <a:pt x="41446" y="13872"/>
                  </a:lnTo>
                  <a:lnTo>
                    <a:pt x="44274" y="14377"/>
                  </a:lnTo>
                  <a:lnTo>
                    <a:pt x="45520" y="14646"/>
                  </a:lnTo>
                  <a:lnTo>
                    <a:pt x="46160" y="14714"/>
                  </a:lnTo>
                  <a:lnTo>
                    <a:pt x="46799" y="14747"/>
                  </a:lnTo>
                  <a:lnTo>
                    <a:pt x="47069" y="14714"/>
                  </a:lnTo>
                  <a:lnTo>
                    <a:pt x="47338" y="14646"/>
                  </a:lnTo>
                  <a:lnTo>
                    <a:pt x="47540" y="14579"/>
                  </a:lnTo>
                  <a:lnTo>
                    <a:pt x="47742" y="14444"/>
                  </a:lnTo>
                  <a:lnTo>
                    <a:pt x="47910" y="14310"/>
                  </a:lnTo>
                  <a:lnTo>
                    <a:pt x="48079" y="14141"/>
                  </a:lnTo>
                  <a:lnTo>
                    <a:pt x="48213" y="13939"/>
                  </a:lnTo>
                  <a:lnTo>
                    <a:pt x="48314" y="13737"/>
                  </a:lnTo>
                  <a:lnTo>
                    <a:pt x="48382" y="13535"/>
                  </a:lnTo>
                  <a:lnTo>
                    <a:pt x="48449" y="13300"/>
                  </a:lnTo>
                  <a:lnTo>
                    <a:pt x="48550" y="12828"/>
                  </a:lnTo>
                  <a:lnTo>
                    <a:pt x="48584" y="12323"/>
                  </a:lnTo>
                  <a:lnTo>
                    <a:pt x="48584" y="11852"/>
                  </a:lnTo>
                  <a:lnTo>
                    <a:pt x="48752" y="11111"/>
                  </a:lnTo>
                  <a:lnTo>
                    <a:pt x="48887" y="10404"/>
                  </a:lnTo>
                  <a:lnTo>
                    <a:pt x="49122" y="8956"/>
                  </a:lnTo>
                  <a:lnTo>
                    <a:pt x="49695" y="5522"/>
                  </a:lnTo>
                  <a:lnTo>
                    <a:pt x="50671" y="1"/>
                  </a:lnTo>
                  <a:lnTo>
                    <a:pt x="50402" y="1"/>
                  </a:lnTo>
                  <a:lnTo>
                    <a:pt x="49425" y="5455"/>
                  </a:lnTo>
                  <a:lnTo>
                    <a:pt x="48853" y="8855"/>
                  </a:lnTo>
                  <a:lnTo>
                    <a:pt x="48651" y="10269"/>
                  </a:lnTo>
                  <a:lnTo>
                    <a:pt x="48550" y="10977"/>
                  </a:lnTo>
                  <a:lnTo>
                    <a:pt x="48483" y="11684"/>
                  </a:lnTo>
                  <a:lnTo>
                    <a:pt x="48415" y="11684"/>
                  </a:lnTo>
                  <a:lnTo>
                    <a:pt x="48382" y="11785"/>
                  </a:lnTo>
                  <a:lnTo>
                    <a:pt x="48382" y="12492"/>
                  </a:lnTo>
                  <a:lnTo>
                    <a:pt x="48348" y="12828"/>
                  </a:lnTo>
                  <a:lnTo>
                    <a:pt x="48281" y="13199"/>
                  </a:lnTo>
                  <a:lnTo>
                    <a:pt x="48180" y="13502"/>
                  </a:lnTo>
                  <a:lnTo>
                    <a:pt x="48011" y="13805"/>
                  </a:lnTo>
                  <a:lnTo>
                    <a:pt x="47776" y="14074"/>
                  </a:lnTo>
                  <a:lnTo>
                    <a:pt x="47641" y="14209"/>
                  </a:lnTo>
                  <a:lnTo>
                    <a:pt x="47473" y="14310"/>
                  </a:lnTo>
                  <a:lnTo>
                    <a:pt x="47338" y="14377"/>
                  </a:lnTo>
                  <a:lnTo>
                    <a:pt x="47203" y="14444"/>
                  </a:lnTo>
                  <a:lnTo>
                    <a:pt x="46867" y="14512"/>
                  </a:lnTo>
                  <a:lnTo>
                    <a:pt x="46530" y="14512"/>
                  </a:lnTo>
                  <a:lnTo>
                    <a:pt x="46160" y="14478"/>
                  </a:lnTo>
                  <a:lnTo>
                    <a:pt x="45486" y="14377"/>
                  </a:lnTo>
                  <a:lnTo>
                    <a:pt x="44847" y="14242"/>
                  </a:lnTo>
                  <a:lnTo>
                    <a:pt x="42288" y="13771"/>
                  </a:lnTo>
                  <a:lnTo>
                    <a:pt x="39729" y="13367"/>
                  </a:lnTo>
                  <a:lnTo>
                    <a:pt x="39224" y="13300"/>
                  </a:lnTo>
                  <a:lnTo>
                    <a:pt x="38685" y="13266"/>
                  </a:lnTo>
                  <a:lnTo>
                    <a:pt x="38180" y="13232"/>
                  </a:lnTo>
                  <a:lnTo>
                    <a:pt x="37911" y="13199"/>
                  </a:lnTo>
                  <a:lnTo>
                    <a:pt x="37642" y="13098"/>
                  </a:lnTo>
                  <a:lnTo>
                    <a:pt x="37406" y="13030"/>
                  </a:lnTo>
                  <a:lnTo>
                    <a:pt x="37170" y="12997"/>
                  </a:lnTo>
                  <a:lnTo>
                    <a:pt x="36665" y="12963"/>
                  </a:lnTo>
                  <a:lnTo>
                    <a:pt x="36160" y="12963"/>
                  </a:lnTo>
                  <a:lnTo>
                    <a:pt x="35655" y="12997"/>
                  </a:lnTo>
                  <a:lnTo>
                    <a:pt x="35487" y="12997"/>
                  </a:lnTo>
                  <a:lnTo>
                    <a:pt x="35352" y="12963"/>
                  </a:lnTo>
                  <a:lnTo>
                    <a:pt x="35015" y="12862"/>
                  </a:lnTo>
                  <a:lnTo>
                    <a:pt x="34712" y="12761"/>
                  </a:lnTo>
                  <a:lnTo>
                    <a:pt x="34409" y="12694"/>
                  </a:lnTo>
                  <a:lnTo>
                    <a:pt x="33938" y="12626"/>
                  </a:lnTo>
                  <a:lnTo>
                    <a:pt x="33467" y="12559"/>
                  </a:lnTo>
                  <a:lnTo>
                    <a:pt x="32288" y="12424"/>
                  </a:lnTo>
                  <a:lnTo>
                    <a:pt x="31682" y="12391"/>
                  </a:lnTo>
                  <a:lnTo>
                    <a:pt x="31110" y="12357"/>
                  </a:lnTo>
                  <a:lnTo>
                    <a:pt x="31211" y="11482"/>
                  </a:lnTo>
                  <a:lnTo>
                    <a:pt x="31783" y="11650"/>
                  </a:lnTo>
                  <a:lnTo>
                    <a:pt x="32389" y="11785"/>
                  </a:lnTo>
                  <a:lnTo>
                    <a:pt x="33601" y="12020"/>
                  </a:lnTo>
                  <a:lnTo>
                    <a:pt x="36025" y="12424"/>
                  </a:lnTo>
                  <a:lnTo>
                    <a:pt x="38483" y="12828"/>
                  </a:lnTo>
                  <a:lnTo>
                    <a:pt x="40941" y="13165"/>
                  </a:lnTo>
                  <a:lnTo>
                    <a:pt x="43533" y="13502"/>
                  </a:lnTo>
                  <a:lnTo>
                    <a:pt x="44644" y="13603"/>
                  </a:lnTo>
                  <a:lnTo>
                    <a:pt x="45217" y="13636"/>
                  </a:lnTo>
                  <a:lnTo>
                    <a:pt x="45486" y="13636"/>
                  </a:lnTo>
                  <a:lnTo>
                    <a:pt x="45789" y="13603"/>
                  </a:lnTo>
                  <a:lnTo>
                    <a:pt x="46193" y="13502"/>
                  </a:lnTo>
                  <a:lnTo>
                    <a:pt x="46530" y="13333"/>
                  </a:lnTo>
                  <a:lnTo>
                    <a:pt x="46833" y="13131"/>
                  </a:lnTo>
                  <a:lnTo>
                    <a:pt x="47069" y="12896"/>
                  </a:lnTo>
                  <a:lnTo>
                    <a:pt x="47271" y="12593"/>
                  </a:lnTo>
                  <a:lnTo>
                    <a:pt x="47405" y="12256"/>
                  </a:lnTo>
                  <a:lnTo>
                    <a:pt x="47473" y="11886"/>
                  </a:lnTo>
                  <a:lnTo>
                    <a:pt x="47506" y="11448"/>
                  </a:lnTo>
                  <a:lnTo>
                    <a:pt x="47473" y="11414"/>
                  </a:lnTo>
                  <a:lnTo>
                    <a:pt x="47708" y="10707"/>
                  </a:lnTo>
                  <a:lnTo>
                    <a:pt x="47843" y="10000"/>
                  </a:lnTo>
                  <a:lnTo>
                    <a:pt x="48112" y="8552"/>
                  </a:lnTo>
                  <a:lnTo>
                    <a:pt x="48382" y="6970"/>
                  </a:lnTo>
                  <a:lnTo>
                    <a:pt x="48617" y="5388"/>
                  </a:lnTo>
                  <a:lnTo>
                    <a:pt x="48954" y="2694"/>
                  </a:lnTo>
                  <a:lnTo>
                    <a:pt x="49257" y="1"/>
                  </a:lnTo>
                  <a:lnTo>
                    <a:pt x="48988" y="1"/>
                  </a:lnTo>
                  <a:lnTo>
                    <a:pt x="48685" y="2795"/>
                  </a:lnTo>
                  <a:lnTo>
                    <a:pt x="48314" y="5590"/>
                  </a:lnTo>
                  <a:lnTo>
                    <a:pt x="48079" y="7172"/>
                  </a:lnTo>
                  <a:lnTo>
                    <a:pt x="47843" y="8721"/>
                  </a:lnTo>
                  <a:lnTo>
                    <a:pt x="47574" y="10034"/>
                  </a:lnTo>
                  <a:lnTo>
                    <a:pt x="47473" y="10707"/>
                  </a:lnTo>
                  <a:lnTo>
                    <a:pt x="47405" y="11381"/>
                  </a:lnTo>
                  <a:lnTo>
                    <a:pt x="47338" y="11381"/>
                  </a:lnTo>
                  <a:lnTo>
                    <a:pt x="47304" y="11448"/>
                  </a:lnTo>
                  <a:lnTo>
                    <a:pt x="47304" y="11785"/>
                  </a:lnTo>
                  <a:lnTo>
                    <a:pt x="47237" y="12088"/>
                  </a:lnTo>
                  <a:lnTo>
                    <a:pt x="47170" y="12357"/>
                  </a:lnTo>
                  <a:lnTo>
                    <a:pt x="47035" y="12593"/>
                  </a:lnTo>
                  <a:lnTo>
                    <a:pt x="46900" y="12828"/>
                  </a:lnTo>
                  <a:lnTo>
                    <a:pt x="46698" y="12997"/>
                  </a:lnTo>
                  <a:lnTo>
                    <a:pt x="46429" y="13165"/>
                  </a:lnTo>
                  <a:lnTo>
                    <a:pt x="46126" y="13300"/>
                  </a:lnTo>
                  <a:lnTo>
                    <a:pt x="45890" y="13367"/>
                  </a:lnTo>
                  <a:lnTo>
                    <a:pt x="45621" y="13434"/>
                  </a:lnTo>
                  <a:lnTo>
                    <a:pt x="45116" y="13434"/>
                  </a:lnTo>
                  <a:lnTo>
                    <a:pt x="44577" y="13401"/>
                  </a:lnTo>
                  <a:lnTo>
                    <a:pt x="44072" y="13333"/>
                  </a:lnTo>
                  <a:lnTo>
                    <a:pt x="41749" y="13064"/>
                  </a:lnTo>
                  <a:lnTo>
                    <a:pt x="39426" y="12761"/>
                  </a:lnTo>
                  <a:lnTo>
                    <a:pt x="37339" y="12458"/>
                  </a:lnTo>
                  <a:lnTo>
                    <a:pt x="35285" y="12121"/>
                  </a:lnTo>
                  <a:lnTo>
                    <a:pt x="34275" y="11919"/>
                  </a:lnTo>
                  <a:lnTo>
                    <a:pt x="33265" y="11717"/>
                  </a:lnTo>
                  <a:lnTo>
                    <a:pt x="32221" y="11515"/>
                  </a:lnTo>
                  <a:lnTo>
                    <a:pt x="31211" y="11347"/>
                  </a:lnTo>
                  <a:lnTo>
                    <a:pt x="31480" y="9192"/>
                  </a:lnTo>
                  <a:lnTo>
                    <a:pt x="31750" y="7037"/>
                  </a:lnTo>
                  <a:lnTo>
                    <a:pt x="32322" y="3132"/>
                  </a:lnTo>
                  <a:lnTo>
                    <a:pt x="32457" y="2357"/>
                  </a:lnTo>
                  <a:lnTo>
                    <a:pt x="32591" y="1583"/>
                  </a:lnTo>
                  <a:lnTo>
                    <a:pt x="32726" y="775"/>
                  </a:lnTo>
                  <a:lnTo>
                    <a:pt x="32827" y="1"/>
                  </a:lnTo>
                  <a:lnTo>
                    <a:pt x="32625" y="1"/>
                  </a:lnTo>
                  <a:lnTo>
                    <a:pt x="32457" y="809"/>
                  </a:lnTo>
                  <a:lnTo>
                    <a:pt x="32322" y="1650"/>
                  </a:lnTo>
                  <a:lnTo>
                    <a:pt x="32086" y="3334"/>
                  </a:lnTo>
                  <a:lnTo>
                    <a:pt x="31783" y="5287"/>
                  </a:lnTo>
                  <a:lnTo>
                    <a:pt x="31514" y="7273"/>
                  </a:lnTo>
                  <a:lnTo>
                    <a:pt x="31043" y="10977"/>
                  </a:lnTo>
                  <a:lnTo>
                    <a:pt x="30639" y="14680"/>
                  </a:lnTo>
                  <a:lnTo>
                    <a:pt x="30504" y="14478"/>
                  </a:lnTo>
                  <a:lnTo>
                    <a:pt x="30403" y="14242"/>
                  </a:lnTo>
                  <a:lnTo>
                    <a:pt x="30336" y="14175"/>
                  </a:lnTo>
                  <a:lnTo>
                    <a:pt x="30235" y="14175"/>
                  </a:lnTo>
                  <a:lnTo>
                    <a:pt x="30134" y="14209"/>
                  </a:lnTo>
                  <a:lnTo>
                    <a:pt x="30033" y="14276"/>
                  </a:lnTo>
                  <a:lnTo>
                    <a:pt x="29831" y="14444"/>
                  </a:lnTo>
                  <a:lnTo>
                    <a:pt x="29696" y="14613"/>
                  </a:lnTo>
                  <a:lnTo>
                    <a:pt x="29999" y="12424"/>
                  </a:lnTo>
                  <a:lnTo>
                    <a:pt x="30066" y="12391"/>
                  </a:lnTo>
                  <a:lnTo>
                    <a:pt x="30066" y="12323"/>
                  </a:lnTo>
                  <a:lnTo>
                    <a:pt x="30066" y="12256"/>
                  </a:lnTo>
                  <a:lnTo>
                    <a:pt x="30033" y="12222"/>
                  </a:lnTo>
                  <a:lnTo>
                    <a:pt x="30740" y="7206"/>
                  </a:lnTo>
                  <a:lnTo>
                    <a:pt x="31009" y="5421"/>
                  </a:lnTo>
                  <a:lnTo>
                    <a:pt x="31312" y="3603"/>
                  </a:lnTo>
                  <a:lnTo>
                    <a:pt x="31581" y="1819"/>
                  </a:lnTo>
                  <a:lnTo>
                    <a:pt x="31682" y="910"/>
                  </a:lnTo>
                  <a:lnTo>
                    <a:pt x="31783" y="1"/>
                  </a:lnTo>
                  <a:lnTo>
                    <a:pt x="31615" y="1"/>
                  </a:lnTo>
                  <a:lnTo>
                    <a:pt x="31413" y="876"/>
                  </a:lnTo>
                  <a:lnTo>
                    <a:pt x="31278" y="1785"/>
                  </a:lnTo>
                  <a:lnTo>
                    <a:pt x="31009" y="3570"/>
                  </a:lnTo>
                  <a:lnTo>
                    <a:pt x="30773" y="5354"/>
                  </a:lnTo>
                  <a:lnTo>
                    <a:pt x="30538" y="7138"/>
                  </a:lnTo>
                  <a:lnTo>
                    <a:pt x="29965" y="11145"/>
                  </a:lnTo>
                  <a:lnTo>
                    <a:pt x="29427" y="11111"/>
                  </a:lnTo>
                  <a:lnTo>
                    <a:pt x="30033" y="5421"/>
                  </a:lnTo>
                  <a:lnTo>
                    <a:pt x="30201" y="4075"/>
                  </a:lnTo>
                  <a:lnTo>
                    <a:pt x="30369" y="2728"/>
                  </a:lnTo>
                  <a:lnTo>
                    <a:pt x="30571" y="1347"/>
                  </a:lnTo>
                  <a:lnTo>
                    <a:pt x="30706" y="1"/>
                  </a:lnTo>
                  <a:lnTo>
                    <a:pt x="30470" y="1"/>
                  </a:lnTo>
                  <a:lnTo>
                    <a:pt x="30268" y="1280"/>
                  </a:lnTo>
                  <a:lnTo>
                    <a:pt x="30100" y="2593"/>
                  </a:lnTo>
                  <a:lnTo>
                    <a:pt x="29965" y="3873"/>
                  </a:lnTo>
                  <a:lnTo>
                    <a:pt x="29831" y="5152"/>
                  </a:lnTo>
                  <a:lnTo>
                    <a:pt x="29494" y="8115"/>
                  </a:lnTo>
                  <a:lnTo>
                    <a:pt x="29157" y="11111"/>
                  </a:lnTo>
                  <a:lnTo>
                    <a:pt x="27709" y="11010"/>
                  </a:lnTo>
                  <a:lnTo>
                    <a:pt x="26228" y="10909"/>
                  </a:lnTo>
                  <a:lnTo>
                    <a:pt x="25487" y="10808"/>
                  </a:lnTo>
                  <a:lnTo>
                    <a:pt x="24780" y="10741"/>
                  </a:lnTo>
                  <a:lnTo>
                    <a:pt x="24040" y="10606"/>
                  </a:lnTo>
                  <a:lnTo>
                    <a:pt x="23333" y="10438"/>
                  </a:lnTo>
                  <a:lnTo>
                    <a:pt x="21750" y="10101"/>
                  </a:lnTo>
                  <a:lnTo>
                    <a:pt x="20942" y="9933"/>
                  </a:lnTo>
                  <a:lnTo>
                    <a:pt x="20134" y="9798"/>
                  </a:lnTo>
                  <a:lnTo>
                    <a:pt x="19562" y="9731"/>
                  </a:lnTo>
                  <a:lnTo>
                    <a:pt x="19259" y="9697"/>
                  </a:lnTo>
                  <a:lnTo>
                    <a:pt x="18989" y="9596"/>
                  </a:lnTo>
                  <a:lnTo>
                    <a:pt x="18754" y="9529"/>
                  </a:lnTo>
                  <a:lnTo>
                    <a:pt x="18518" y="9495"/>
                  </a:lnTo>
                  <a:lnTo>
                    <a:pt x="18282" y="9495"/>
                  </a:lnTo>
                  <a:lnTo>
                    <a:pt x="18047" y="9562"/>
                  </a:lnTo>
                  <a:lnTo>
                    <a:pt x="18013" y="9596"/>
                  </a:lnTo>
                  <a:lnTo>
                    <a:pt x="17979" y="9663"/>
                  </a:lnTo>
                  <a:lnTo>
                    <a:pt x="18013" y="9697"/>
                  </a:lnTo>
                  <a:lnTo>
                    <a:pt x="18417" y="9697"/>
                  </a:lnTo>
                  <a:lnTo>
                    <a:pt x="18754" y="9731"/>
                  </a:lnTo>
                  <a:lnTo>
                    <a:pt x="18922" y="9832"/>
                  </a:lnTo>
                  <a:lnTo>
                    <a:pt x="19023" y="9865"/>
                  </a:lnTo>
                  <a:lnTo>
                    <a:pt x="19124" y="9899"/>
                  </a:lnTo>
                  <a:lnTo>
                    <a:pt x="19966" y="10034"/>
                  </a:lnTo>
                  <a:lnTo>
                    <a:pt x="20841" y="10135"/>
                  </a:lnTo>
                  <a:lnTo>
                    <a:pt x="21616" y="10303"/>
                  </a:lnTo>
                  <a:lnTo>
                    <a:pt x="22424" y="10471"/>
                  </a:lnTo>
                  <a:lnTo>
                    <a:pt x="23972" y="10842"/>
                  </a:lnTo>
                  <a:lnTo>
                    <a:pt x="24612" y="10977"/>
                  </a:lnTo>
                  <a:lnTo>
                    <a:pt x="25252" y="11078"/>
                  </a:lnTo>
                  <a:lnTo>
                    <a:pt x="26531" y="11212"/>
                  </a:lnTo>
                  <a:lnTo>
                    <a:pt x="27844" y="11280"/>
                  </a:lnTo>
                  <a:lnTo>
                    <a:pt x="29124" y="11347"/>
                  </a:lnTo>
                  <a:lnTo>
                    <a:pt x="29124" y="11482"/>
                  </a:lnTo>
                  <a:lnTo>
                    <a:pt x="29124" y="11549"/>
                  </a:lnTo>
                  <a:lnTo>
                    <a:pt x="29157" y="11583"/>
                  </a:lnTo>
                  <a:lnTo>
                    <a:pt x="29225" y="11616"/>
                  </a:lnTo>
                  <a:lnTo>
                    <a:pt x="29326" y="11583"/>
                  </a:lnTo>
                  <a:lnTo>
                    <a:pt x="29359" y="11549"/>
                  </a:lnTo>
                  <a:lnTo>
                    <a:pt x="29359" y="11482"/>
                  </a:lnTo>
                  <a:lnTo>
                    <a:pt x="29393" y="11381"/>
                  </a:lnTo>
                  <a:lnTo>
                    <a:pt x="29932" y="11414"/>
                  </a:lnTo>
                  <a:lnTo>
                    <a:pt x="29797" y="12189"/>
                  </a:lnTo>
                  <a:lnTo>
                    <a:pt x="27945" y="11818"/>
                  </a:lnTo>
                  <a:lnTo>
                    <a:pt x="26093" y="11515"/>
                  </a:lnTo>
                  <a:lnTo>
                    <a:pt x="24242" y="11246"/>
                  </a:lnTo>
                  <a:lnTo>
                    <a:pt x="22356" y="10977"/>
                  </a:lnTo>
                  <a:lnTo>
                    <a:pt x="21414" y="10876"/>
                  </a:lnTo>
                  <a:lnTo>
                    <a:pt x="20471" y="10775"/>
                  </a:lnTo>
                  <a:lnTo>
                    <a:pt x="18585" y="10606"/>
                  </a:lnTo>
                  <a:lnTo>
                    <a:pt x="17643" y="10505"/>
                  </a:lnTo>
                  <a:lnTo>
                    <a:pt x="16734" y="10337"/>
                  </a:lnTo>
                  <a:lnTo>
                    <a:pt x="15825" y="10168"/>
                  </a:lnTo>
                  <a:lnTo>
                    <a:pt x="14916" y="9933"/>
                  </a:lnTo>
                  <a:lnTo>
                    <a:pt x="16330" y="9764"/>
                  </a:lnTo>
                  <a:lnTo>
                    <a:pt x="17744" y="9562"/>
                  </a:lnTo>
                  <a:lnTo>
                    <a:pt x="17777" y="9596"/>
                  </a:lnTo>
                  <a:lnTo>
                    <a:pt x="17845" y="9630"/>
                  </a:lnTo>
                  <a:lnTo>
                    <a:pt x="17912" y="9596"/>
                  </a:lnTo>
                  <a:lnTo>
                    <a:pt x="17946" y="9529"/>
                  </a:lnTo>
                  <a:lnTo>
                    <a:pt x="17979" y="9529"/>
                  </a:lnTo>
                  <a:lnTo>
                    <a:pt x="18013" y="9495"/>
                  </a:lnTo>
                  <a:lnTo>
                    <a:pt x="18047" y="9461"/>
                  </a:lnTo>
                  <a:lnTo>
                    <a:pt x="18282" y="9428"/>
                  </a:lnTo>
                  <a:lnTo>
                    <a:pt x="18552" y="9394"/>
                  </a:lnTo>
                  <a:lnTo>
                    <a:pt x="19023" y="9327"/>
                  </a:lnTo>
                  <a:lnTo>
                    <a:pt x="20505" y="9158"/>
                  </a:lnTo>
                  <a:lnTo>
                    <a:pt x="22289" y="8956"/>
                  </a:lnTo>
                  <a:lnTo>
                    <a:pt x="22323" y="8956"/>
                  </a:lnTo>
                  <a:lnTo>
                    <a:pt x="22356" y="8923"/>
                  </a:lnTo>
                  <a:lnTo>
                    <a:pt x="23030" y="8855"/>
                  </a:lnTo>
                  <a:lnTo>
                    <a:pt x="23097" y="8822"/>
                  </a:lnTo>
                  <a:lnTo>
                    <a:pt x="23097" y="8754"/>
                  </a:lnTo>
                  <a:lnTo>
                    <a:pt x="23097" y="8721"/>
                  </a:lnTo>
                  <a:lnTo>
                    <a:pt x="23063" y="8653"/>
                  </a:lnTo>
                  <a:lnTo>
                    <a:pt x="22962" y="8216"/>
                  </a:lnTo>
                  <a:lnTo>
                    <a:pt x="22895" y="7744"/>
                  </a:lnTo>
                  <a:lnTo>
                    <a:pt x="22828" y="6835"/>
                  </a:lnTo>
                  <a:lnTo>
                    <a:pt x="22794" y="5893"/>
                  </a:lnTo>
                  <a:lnTo>
                    <a:pt x="22760" y="5421"/>
                  </a:lnTo>
                  <a:lnTo>
                    <a:pt x="22659" y="4984"/>
                  </a:lnTo>
                  <a:lnTo>
                    <a:pt x="22659" y="4950"/>
                  </a:lnTo>
                  <a:lnTo>
                    <a:pt x="22626" y="4950"/>
                  </a:lnTo>
                  <a:lnTo>
                    <a:pt x="22592" y="4984"/>
                  </a:lnTo>
                  <a:lnTo>
                    <a:pt x="22592" y="5017"/>
                  </a:lnTo>
                  <a:lnTo>
                    <a:pt x="22558" y="5017"/>
                  </a:lnTo>
                  <a:lnTo>
                    <a:pt x="19764" y="5152"/>
                  </a:lnTo>
                  <a:lnTo>
                    <a:pt x="19191" y="5152"/>
                  </a:lnTo>
                  <a:lnTo>
                    <a:pt x="18653" y="5186"/>
                  </a:lnTo>
                  <a:lnTo>
                    <a:pt x="18080" y="5287"/>
                  </a:lnTo>
                  <a:lnTo>
                    <a:pt x="17811" y="5354"/>
                  </a:lnTo>
                  <a:lnTo>
                    <a:pt x="17542" y="5455"/>
                  </a:lnTo>
                  <a:lnTo>
                    <a:pt x="17542" y="5421"/>
                  </a:lnTo>
                  <a:lnTo>
                    <a:pt x="17508" y="5388"/>
                  </a:lnTo>
                  <a:lnTo>
                    <a:pt x="17474" y="5388"/>
                  </a:lnTo>
                  <a:lnTo>
                    <a:pt x="17441" y="5354"/>
                  </a:lnTo>
                  <a:lnTo>
                    <a:pt x="17373" y="5354"/>
                  </a:lnTo>
                  <a:lnTo>
                    <a:pt x="14040" y="5556"/>
                  </a:lnTo>
                  <a:lnTo>
                    <a:pt x="12391" y="5691"/>
                  </a:lnTo>
                  <a:lnTo>
                    <a:pt x="10741" y="5859"/>
                  </a:lnTo>
                  <a:lnTo>
                    <a:pt x="9865" y="5926"/>
                  </a:lnTo>
                  <a:lnTo>
                    <a:pt x="10000" y="5657"/>
                  </a:lnTo>
                  <a:lnTo>
                    <a:pt x="10067" y="5320"/>
                  </a:lnTo>
                  <a:lnTo>
                    <a:pt x="10168" y="4714"/>
                  </a:lnTo>
                  <a:lnTo>
                    <a:pt x="10303" y="3940"/>
                  </a:lnTo>
                  <a:lnTo>
                    <a:pt x="10404" y="3166"/>
                  </a:lnTo>
                  <a:lnTo>
                    <a:pt x="10505" y="2391"/>
                  </a:lnTo>
                  <a:lnTo>
                    <a:pt x="10640" y="1583"/>
                  </a:lnTo>
                  <a:lnTo>
                    <a:pt x="10774" y="809"/>
                  </a:lnTo>
                  <a:lnTo>
                    <a:pt x="1090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272;p8">
              <a:extLst>
                <a:ext uri="{FF2B5EF4-FFF2-40B4-BE49-F238E27FC236}">
                  <a16:creationId xmlns:a16="http://schemas.microsoft.com/office/drawing/2014/main" id="{AFDC2787-0DE5-41FA-87A4-6339113DD677}"/>
                </a:ext>
              </a:extLst>
            </p:cNvPr>
            <p:cNvSpPr/>
            <p:nvPr/>
          </p:nvSpPr>
          <p:spPr>
            <a:xfrm>
              <a:off x="6092495" y="162713"/>
              <a:ext cx="117432" cy="18484"/>
            </a:xfrm>
            <a:custGeom>
              <a:avLst/>
              <a:gdLst/>
              <a:ahLst/>
              <a:cxnLst/>
              <a:rect l="l" t="t" r="r" b="b"/>
              <a:pathLst>
                <a:path w="2357" h="371" extrusionOk="0">
                  <a:moveTo>
                    <a:pt x="1448" y="1"/>
                  </a:moveTo>
                  <a:lnTo>
                    <a:pt x="741" y="34"/>
                  </a:lnTo>
                  <a:lnTo>
                    <a:pt x="370" y="68"/>
                  </a:lnTo>
                  <a:lnTo>
                    <a:pt x="34" y="135"/>
                  </a:lnTo>
                  <a:lnTo>
                    <a:pt x="0" y="169"/>
                  </a:lnTo>
                  <a:lnTo>
                    <a:pt x="34" y="169"/>
                  </a:lnTo>
                  <a:lnTo>
                    <a:pt x="303" y="203"/>
                  </a:lnTo>
                  <a:lnTo>
                    <a:pt x="606" y="203"/>
                  </a:lnTo>
                  <a:lnTo>
                    <a:pt x="1178" y="169"/>
                  </a:lnTo>
                  <a:lnTo>
                    <a:pt x="1448" y="169"/>
                  </a:lnTo>
                  <a:lnTo>
                    <a:pt x="1717" y="203"/>
                  </a:lnTo>
                  <a:lnTo>
                    <a:pt x="1986" y="236"/>
                  </a:lnTo>
                  <a:lnTo>
                    <a:pt x="2256" y="371"/>
                  </a:lnTo>
                  <a:lnTo>
                    <a:pt x="2323" y="371"/>
                  </a:lnTo>
                  <a:lnTo>
                    <a:pt x="2357" y="337"/>
                  </a:lnTo>
                  <a:lnTo>
                    <a:pt x="2357" y="304"/>
                  </a:lnTo>
                  <a:lnTo>
                    <a:pt x="2357" y="236"/>
                  </a:lnTo>
                  <a:lnTo>
                    <a:pt x="2256" y="169"/>
                  </a:lnTo>
                  <a:lnTo>
                    <a:pt x="2155" y="102"/>
                  </a:lnTo>
                  <a:lnTo>
                    <a:pt x="1919" y="34"/>
                  </a:lnTo>
                  <a:lnTo>
                    <a:pt x="168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273;p8">
              <a:extLst>
                <a:ext uri="{FF2B5EF4-FFF2-40B4-BE49-F238E27FC236}">
                  <a16:creationId xmlns:a16="http://schemas.microsoft.com/office/drawing/2014/main" id="{B4C76819-43D3-4432-8CEC-A06C29E7E557}"/>
                </a:ext>
              </a:extLst>
            </p:cNvPr>
            <p:cNvSpPr/>
            <p:nvPr/>
          </p:nvSpPr>
          <p:spPr>
            <a:xfrm>
              <a:off x="5788876" y="362352"/>
              <a:ext cx="213041" cy="72143"/>
            </a:xfrm>
            <a:custGeom>
              <a:avLst/>
              <a:gdLst/>
              <a:ahLst/>
              <a:cxnLst/>
              <a:rect l="l" t="t" r="r" b="b"/>
              <a:pathLst>
                <a:path w="4276" h="1448" extrusionOk="0">
                  <a:moveTo>
                    <a:pt x="4108" y="0"/>
                  </a:moveTo>
                  <a:lnTo>
                    <a:pt x="3872" y="67"/>
                  </a:lnTo>
                  <a:lnTo>
                    <a:pt x="3502" y="168"/>
                  </a:lnTo>
                  <a:lnTo>
                    <a:pt x="3131" y="303"/>
                  </a:lnTo>
                  <a:lnTo>
                    <a:pt x="2424" y="539"/>
                  </a:lnTo>
                  <a:lnTo>
                    <a:pt x="1212" y="943"/>
                  </a:lnTo>
                  <a:lnTo>
                    <a:pt x="606" y="1145"/>
                  </a:lnTo>
                  <a:lnTo>
                    <a:pt x="34" y="1380"/>
                  </a:lnTo>
                  <a:lnTo>
                    <a:pt x="0" y="1414"/>
                  </a:lnTo>
                  <a:lnTo>
                    <a:pt x="0" y="1448"/>
                  </a:lnTo>
                  <a:lnTo>
                    <a:pt x="34" y="1448"/>
                  </a:lnTo>
                  <a:lnTo>
                    <a:pt x="606" y="1347"/>
                  </a:lnTo>
                  <a:lnTo>
                    <a:pt x="1145" y="1178"/>
                  </a:lnTo>
                  <a:lnTo>
                    <a:pt x="2222" y="842"/>
                  </a:lnTo>
                  <a:lnTo>
                    <a:pt x="3266" y="539"/>
                  </a:lnTo>
                  <a:lnTo>
                    <a:pt x="3805" y="337"/>
                  </a:lnTo>
                  <a:lnTo>
                    <a:pt x="4040" y="236"/>
                  </a:lnTo>
                  <a:lnTo>
                    <a:pt x="4242" y="101"/>
                  </a:lnTo>
                  <a:lnTo>
                    <a:pt x="4276" y="67"/>
                  </a:lnTo>
                  <a:lnTo>
                    <a:pt x="4242" y="34"/>
                  </a:lnTo>
                  <a:lnTo>
                    <a:pt x="417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274;p8">
              <a:extLst>
                <a:ext uri="{FF2B5EF4-FFF2-40B4-BE49-F238E27FC236}">
                  <a16:creationId xmlns:a16="http://schemas.microsoft.com/office/drawing/2014/main" id="{55FEB489-F912-40FB-A946-D2EDC31BA782}"/>
                </a:ext>
              </a:extLst>
            </p:cNvPr>
            <p:cNvSpPr/>
            <p:nvPr/>
          </p:nvSpPr>
          <p:spPr>
            <a:xfrm>
              <a:off x="5788876" y="432801"/>
              <a:ext cx="145980" cy="50371"/>
            </a:xfrm>
            <a:custGeom>
              <a:avLst/>
              <a:gdLst/>
              <a:ahLst/>
              <a:cxnLst/>
              <a:rect l="l" t="t" r="r" b="b"/>
              <a:pathLst>
                <a:path w="2930" h="1011" extrusionOk="0">
                  <a:moveTo>
                    <a:pt x="2862" y="0"/>
                  </a:moveTo>
                  <a:lnTo>
                    <a:pt x="2492" y="67"/>
                  </a:lnTo>
                  <a:lnTo>
                    <a:pt x="2121" y="168"/>
                  </a:lnTo>
                  <a:lnTo>
                    <a:pt x="1414" y="404"/>
                  </a:lnTo>
                  <a:lnTo>
                    <a:pt x="707" y="640"/>
                  </a:lnTo>
                  <a:lnTo>
                    <a:pt x="337" y="774"/>
                  </a:lnTo>
                  <a:lnTo>
                    <a:pt x="34" y="976"/>
                  </a:lnTo>
                  <a:lnTo>
                    <a:pt x="0" y="1010"/>
                  </a:lnTo>
                  <a:lnTo>
                    <a:pt x="34" y="1010"/>
                  </a:lnTo>
                  <a:lnTo>
                    <a:pt x="404" y="943"/>
                  </a:lnTo>
                  <a:lnTo>
                    <a:pt x="774" y="842"/>
                  </a:lnTo>
                  <a:lnTo>
                    <a:pt x="1448" y="572"/>
                  </a:lnTo>
                  <a:lnTo>
                    <a:pt x="2189" y="370"/>
                  </a:lnTo>
                  <a:lnTo>
                    <a:pt x="2559" y="269"/>
                  </a:lnTo>
                  <a:lnTo>
                    <a:pt x="2896" y="135"/>
                  </a:lnTo>
                  <a:lnTo>
                    <a:pt x="2896" y="101"/>
                  </a:lnTo>
                  <a:lnTo>
                    <a:pt x="2929" y="67"/>
                  </a:lnTo>
                  <a:lnTo>
                    <a:pt x="2896" y="34"/>
                  </a:lnTo>
                  <a:lnTo>
                    <a:pt x="286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275;p8">
              <a:extLst>
                <a:ext uri="{FF2B5EF4-FFF2-40B4-BE49-F238E27FC236}">
                  <a16:creationId xmlns:a16="http://schemas.microsoft.com/office/drawing/2014/main" id="{E10E20FA-C7CA-4C3B-A5D4-21E9364F9AD6}"/>
                </a:ext>
              </a:extLst>
            </p:cNvPr>
            <p:cNvSpPr/>
            <p:nvPr/>
          </p:nvSpPr>
          <p:spPr>
            <a:xfrm>
              <a:off x="5778812" y="337191"/>
              <a:ext cx="186237" cy="43645"/>
            </a:xfrm>
            <a:custGeom>
              <a:avLst/>
              <a:gdLst/>
              <a:ahLst/>
              <a:cxnLst/>
              <a:rect l="l" t="t" r="r" b="b"/>
              <a:pathLst>
                <a:path w="3738" h="876" extrusionOk="0">
                  <a:moveTo>
                    <a:pt x="3266" y="0"/>
                  </a:moveTo>
                  <a:lnTo>
                    <a:pt x="3098" y="34"/>
                  </a:lnTo>
                  <a:lnTo>
                    <a:pt x="2795" y="168"/>
                  </a:lnTo>
                  <a:lnTo>
                    <a:pt x="2492" y="269"/>
                  </a:lnTo>
                  <a:lnTo>
                    <a:pt x="1886" y="471"/>
                  </a:lnTo>
                  <a:lnTo>
                    <a:pt x="1280" y="572"/>
                  </a:lnTo>
                  <a:lnTo>
                    <a:pt x="34" y="741"/>
                  </a:lnTo>
                  <a:lnTo>
                    <a:pt x="0" y="774"/>
                  </a:lnTo>
                  <a:lnTo>
                    <a:pt x="34" y="808"/>
                  </a:lnTo>
                  <a:lnTo>
                    <a:pt x="269" y="842"/>
                  </a:lnTo>
                  <a:lnTo>
                    <a:pt x="505" y="875"/>
                  </a:lnTo>
                  <a:lnTo>
                    <a:pt x="976" y="875"/>
                  </a:lnTo>
                  <a:lnTo>
                    <a:pt x="1414" y="774"/>
                  </a:lnTo>
                  <a:lnTo>
                    <a:pt x="1886" y="640"/>
                  </a:lnTo>
                  <a:lnTo>
                    <a:pt x="2761" y="337"/>
                  </a:lnTo>
                  <a:lnTo>
                    <a:pt x="3232" y="236"/>
                  </a:lnTo>
                  <a:lnTo>
                    <a:pt x="3704" y="202"/>
                  </a:lnTo>
                  <a:lnTo>
                    <a:pt x="3737" y="168"/>
                  </a:lnTo>
                  <a:lnTo>
                    <a:pt x="3737" y="135"/>
                  </a:lnTo>
                  <a:lnTo>
                    <a:pt x="3704" y="101"/>
                  </a:lnTo>
                  <a:lnTo>
                    <a:pt x="3569" y="34"/>
                  </a:lnTo>
                  <a:lnTo>
                    <a:pt x="34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276;p8">
              <a:extLst>
                <a:ext uri="{FF2B5EF4-FFF2-40B4-BE49-F238E27FC236}">
                  <a16:creationId xmlns:a16="http://schemas.microsoft.com/office/drawing/2014/main" id="{FB207445-49AA-43EC-8D82-BFB5E678A649}"/>
                </a:ext>
              </a:extLst>
            </p:cNvPr>
            <p:cNvSpPr/>
            <p:nvPr/>
          </p:nvSpPr>
          <p:spPr>
            <a:xfrm>
              <a:off x="4567677" y="-7"/>
              <a:ext cx="53758" cy="290266"/>
            </a:xfrm>
            <a:custGeom>
              <a:avLst/>
              <a:gdLst/>
              <a:ahLst/>
              <a:cxnLst/>
              <a:rect l="l" t="t" r="r" b="b"/>
              <a:pathLst>
                <a:path w="1079" h="5826" extrusionOk="0">
                  <a:moveTo>
                    <a:pt x="842" y="1"/>
                  </a:moveTo>
                  <a:lnTo>
                    <a:pt x="405" y="2896"/>
                  </a:lnTo>
                  <a:lnTo>
                    <a:pt x="135" y="4479"/>
                  </a:lnTo>
                  <a:lnTo>
                    <a:pt x="34" y="5152"/>
                  </a:lnTo>
                  <a:lnTo>
                    <a:pt x="1" y="5489"/>
                  </a:lnTo>
                  <a:lnTo>
                    <a:pt x="34" y="5792"/>
                  </a:lnTo>
                  <a:lnTo>
                    <a:pt x="68" y="5825"/>
                  </a:lnTo>
                  <a:lnTo>
                    <a:pt x="203" y="5522"/>
                  </a:lnTo>
                  <a:lnTo>
                    <a:pt x="270" y="5186"/>
                  </a:lnTo>
                  <a:lnTo>
                    <a:pt x="371" y="4546"/>
                  </a:lnTo>
                  <a:lnTo>
                    <a:pt x="640" y="2964"/>
                  </a:lnTo>
                  <a:lnTo>
                    <a:pt x="107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" name="Google Shape;1277;p8">
            <a:extLst>
              <a:ext uri="{FF2B5EF4-FFF2-40B4-BE49-F238E27FC236}">
                <a16:creationId xmlns:a16="http://schemas.microsoft.com/office/drawing/2014/main" id="{1340F0B1-5129-4D72-AA23-7375875201CD}"/>
              </a:ext>
            </a:extLst>
          </p:cNvPr>
          <p:cNvGrpSpPr/>
          <p:nvPr/>
        </p:nvGrpSpPr>
        <p:grpSpPr>
          <a:xfrm>
            <a:off x="11207368" y="3016292"/>
            <a:ext cx="984632" cy="1746464"/>
            <a:chOff x="6233393" y="2021291"/>
            <a:chExt cx="637429" cy="1130622"/>
          </a:xfrm>
        </p:grpSpPr>
        <p:sp>
          <p:nvSpPr>
            <p:cNvPr id="30" name="Google Shape;1278;p8">
              <a:extLst>
                <a:ext uri="{FF2B5EF4-FFF2-40B4-BE49-F238E27FC236}">
                  <a16:creationId xmlns:a16="http://schemas.microsoft.com/office/drawing/2014/main" id="{623A5BAE-A9B1-43C0-994D-C3CF3EAB3CBE}"/>
                </a:ext>
              </a:extLst>
            </p:cNvPr>
            <p:cNvSpPr/>
            <p:nvPr/>
          </p:nvSpPr>
          <p:spPr>
            <a:xfrm>
              <a:off x="6280325" y="2131997"/>
              <a:ext cx="590496" cy="900841"/>
            </a:xfrm>
            <a:custGeom>
              <a:avLst/>
              <a:gdLst/>
              <a:ahLst/>
              <a:cxnLst/>
              <a:rect l="l" t="t" r="r" b="b"/>
              <a:pathLst>
                <a:path w="11852" h="18081" extrusionOk="0">
                  <a:moveTo>
                    <a:pt x="8721" y="1"/>
                  </a:moveTo>
                  <a:lnTo>
                    <a:pt x="6431" y="506"/>
                  </a:lnTo>
                  <a:lnTo>
                    <a:pt x="4142" y="1045"/>
                  </a:lnTo>
                  <a:lnTo>
                    <a:pt x="1886" y="1651"/>
                  </a:lnTo>
                  <a:lnTo>
                    <a:pt x="977" y="1886"/>
                  </a:lnTo>
                  <a:lnTo>
                    <a:pt x="742" y="1954"/>
                  </a:lnTo>
                  <a:lnTo>
                    <a:pt x="540" y="2055"/>
                  </a:lnTo>
                  <a:lnTo>
                    <a:pt x="338" y="2156"/>
                  </a:lnTo>
                  <a:lnTo>
                    <a:pt x="169" y="2290"/>
                  </a:lnTo>
                  <a:lnTo>
                    <a:pt x="169" y="2324"/>
                  </a:lnTo>
                  <a:lnTo>
                    <a:pt x="136" y="2257"/>
                  </a:lnTo>
                  <a:lnTo>
                    <a:pt x="68" y="2223"/>
                  </a:lnTo>
                  <a:lnTo>
                    <a:pt x="1" y="2223"/>
                  </a:lnTo>
                  <a:lnTo>
                    <a:pt x="1" y="2290"/>
                  </a:lnTo>
                  <a:lnTo>
                    <a:pt x="35" y="2762"/>
                  </a:lnTo>
                  <a:lnTo>
                    <a:pt x="136" y="3233"/>
                  </a:lnTo>
                  <a:lnTo>
                    <a:pt x="371" y="4176"/>
                  </a:lnTo>
                  <a:lnTo>
                    <a:pt x="641" y="5118"/>
                  </a:lnTo>
                  <a:lnTo>
                    <a:pt x="876" y="6061"/>
                  </a:lnTo>
                  <a:lnTo>
                    <a:pt x="1785" y="10068"/>
                  </a:lnTo>
                  <a:lnTo>
                    <a:pt x="2223" y="12054"/>
                  </a:lnTo>
                  <a:lnTo>
                    <a:pt x="2728" y="14040"/>
                  </a:lnTo>
                  <a:lnTo>
                    <a:pt x="3267" y="16027"/>
                  </a:lnTo>
                  <a:lnTo>
                    <a:pt x="3536" y="17037"/>
                  </a:lnTo>
                  <a:lnTo>
                    <a:pt x="3873" y="17980"/>
                  </a:lnTo>
                  <a:lnTo>
                    <a:pt x="3940" y="18081"/>
                  </a:lnTo>
                  <a:lnTo>
                    <a:pt x="4007" y="18081"/>
                  </a:lnTo>
                  <a:lnTo>
                    <a:pt x="4075" y="18047"/>
                  </a:lnTo>
                  <a:lnTo>
                    <a:pt x="4142" y="17980"/>
                  </a:lnTo>
                  <a:lnTo>
                    <a:pt x="4681" y="17879"/>
                  </a:lnTo>
                  <a:lnTo>
                    <a:pt x="5253" y="17710"/>
                  </a:lnTo>
                  <a:lnTo>
                    <a:pt x="6330" y="17374"/>
                  </a:lnTo>
                  <a:lnTo>
                    <a:pt x="7576" y="17003"/>
                  </a:lnTo>
                  <a:lnTo>
                    <a:pt x="8856" y="16667"/>
                  </a:lnTo>
                  <a:lnTo>
                    <a:pt x="10337" y="16296"/>
                  </a:lnTo>
                  <a:lnTo>
                    <a:pt x="11111" y="16128"/>
                  </a:lnTo>
                  <a:lnTo>
                    <a:pt x="11852" y="15892"/>
                  </a:lnTo>
                  <a:lnTo>
                    <a:pt x="11852" y="15656"/>
                  </a:lnTo>
                  <a:lnTo>
                    <a:pt x="11044" y="15892"/>
                  </a:lnTo>
                  <a:lnTo>
                    <a:pt x="10202" y="16094"/>
                  </a:lnTo>
                  <a:lnTo>
                    <a:pt x="8519" y="16532"/>
                  </a:lnTo>
                  <a:lnTo>
                    <a:pt x="6263" y="17172"/>
                  </a:lnTo>
                  <a:lnTo>
                    <a:pt x="5152" y="17475"/>
                  </a:lnTo>
                  <a:lnTo>
                    <a:pt x="4613" y="17643"/>
                  </a:lnTo>
                  <a:lnTo>
                    <a:pt x="4108" y="17879"/>
                  </a:lnTo>
                  <a:lnTo>
                    <a:pt x="3536" y="15926"/>
                  </a:lnTo>
                  <a:lnTo>
                    <a:pt x="2997" y="13939"/>
                  </a:lnTo>
                  <a:lnTo>
                    <a:pt x="2526" y="11987"/>
                  </a:lnTo>
                  <a:lnTo>
                    <a:pt x="2055" y="9967"/>
                  </a:lnTo>
                  <a:lnTo>
                    <a:pt x="1146" y="5960"/>
                  </a:lnTo>
                  <a:lnTo>
                    <a:pt x="742" y="4108"/>
                  </a:lnTo>
                  <a:lnTo>
                    <a:pt x="506" y="3199"/>
                  </a:lnTo>
                  <a:lnTo>
                    <a:pt x="338" y="2762"/>
                  </a:lnTo>
                  <a:lnTo>
                    <a:pt x="182" y="2358"/>
                  </a:lnTo>
                  <a:lnTo>
                    <a:pt x="405" y="2358"/>
                  </a:lnTo>
                  <a:lnTo>
                    <a:pt x="641" y="2324"/>
                  </a:lnTo>
                  <a:lnTo>
                    <a:pt x="1078" y="2223"/>
                  </a:lnTo>
                  <a:lnTo>
                    <a:pt x="1954" y="1920"/>
                  </a:lnTo>
                  <a:lnTo>
                    <a:pt x="4209" y="1314"/>
                  </a:lnTo>
                  <a:lnTo>
                    <a:pt x="6465" y="775"/>
                  </a:lnTo>
                  <a:lnTo>
                    <a:pt x="8755" y="304"/>
                  </a:lnTo>
                  <a:lnTo>
                    <a:pt x="8889" y="977"/>
                  </a:lnTo>
                  <a:lnTo>
                    <a:pt x="9024" y="1651"/>
                  </a:lnTo>
                  <a:lnTo>
                    <a:pt x="9394" y="3031"/>
                  </a:lnTo>
                  <a:lnTo>
                    <a:pt x="10303" y="6330"/>
                  </a:lnTo>
                  <a:lnTo>
                    <a:pt x="11280" y="9664"/>
                  </a:lnTo>
                  <a:lnTo>
                    <a:pt x="11549" y="10674"/>
                  </a:lnTo>
                  <a:lnTo>
                    <a:pt x="11852" y="11717"/>
                  </a:lnTo>
                  <a:lnTo>
                    <a:pt x="11852" y="10640"/>
                  </a:lnTo>
                  <a:lnTo>
                    <a:pt x="11583" y="9832"/>
                  </a:lnTo>
                  <a:lnTo>
                    <a:pt x="10640" y="6532"/>
                  </a:lnTo>
                  <a:lnTo>
                    <a:pt x="9798" y="3469"/>
                  </a:lnTo>
                  <a:lnTo>
                    <a:pt x="9394" y="1785"/>
                  </a:lnTo>
                  <a:lnTo>
                    <a:pt x="9159" y="944"/>
                  </a:lnTo>
                  <a:lnTo>
                    <a:pt x="8923" y="136"/>
                  </a:lnTo>
                  <a:lnTo>
                    <a:pt x="8889" y="102"/>
                  </a:lnTo>
                  <a:lnTo>
                    <a:pt x="8822" y="35"/>
                  </a:lnTo>
                  <a:lnTo>
                    <a:pt x="878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279;p8">
              <a:extLst>
                <a:ext uri="{FF2B5EF4-FFF2-40B4-BE49-F238E27FC236}">
                  <a16:creationId xmlns:a16="http://schemas.microsoft.com/office/drawing/2014/main" id="{1ACF8D8A-4D81-4D6C-808A-CE9CCA105E0D}"/>
                </a:ext>
              </a:extLst>
            </p:cNvPr>
            <p:cNvSpPr/>
            <p:nvPr/>
          </p:nvSpPr>
          <p:spPr>
            <a:xfrm>
              <a:off x="6542043" y="3044546"/>
              <a:ext cx="65467" cy="46983"/>
            </a:xfrm>
            <a:custGeom>
              <a:avLst/>
              <a:gdLst/>
              <a:ahLst/>
              <a:cxnLst/>
              <a:rect l="l" t="t" r="r" b="b"/>
              <a:pathLst>
                <a:path w="1314" h="943" extrusionOk="0">
                  <a:moveTo>
                    <a:pt x="943" y="0"/>
                  </a:moveTo>
                  <a:lnTo>
                    <a:pt x="471" y="169"/>
                  </a:lnTo>
                  <a:lnTo>
                    <a:pt x="236" y="236"/>
                  </a:lnTo>
                  <a:lnTo>
                    <a:pt x="168" y="270"/>
                  </a:lnTo>
                  <a:lnTo>
                    <a:pt x="101" y="270"/>
                  </a:lnTo>
                  <a:lnTo>
                    <a:pt x="101" y="236"/>
                  </a:lnTo>
                  <a:lnTo>
                    <a:pt x="34" y="236"/>
                  </a:lnTo>
                  <a:lnTo>
                    <a:pt x="34" y="270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67" y="404"/>
                  </a:lnTo>
                  <a:lnTo>
                    <a:pt x="101" y="404"/>
                  </a:lnTo>
                  <a:lnTo>
                    <a:pt x="168" y="438"/>
                  </a:lnTo>
                  <a:lnTo>
                    <a:pt x="269" y="438"/>
                  </a:lnTo>
                  <a:lnTo>
                    <a:pt x="572" y="404"/>
                  </a:lnTo>
                  <a:lnTo>
                    <a:pt x="875" y="303"/>
                  </a:lnTo>
                  <a:lnTo>
                    <a:pt x="909" y="472"/>
                  </a:lnTo>
                  <a:lnTo>
                    <a:pt x="976" y="606"/>
                  </a:lnTo>
                  <a:lnTo>
                    <a:pt x="875" y="606"/>
                  </a:lnTo>
                  <a:lnTo>
                    <a:pt x="808" y="674"/>
                  </a:lnTo>
                  <a:lnTo>
                    <a:pt x="640" y="741"/>
                  </a:lnTo>
                  <a:lnTo>
                    <a:pt x="572" y="775"/>
                  </a:lnTo>
                  <a:lnTo>
                    <a:pt x="539" y="775"/>
                  </a:lnTo>
                  <a:lnTo>
                    <a:pt x="572" y="741"/>
                  </a:lnTo>
                  <a:lnTo>
                    <a:pt x="707" y="674"/>
                  </a:lnTo>
                  <a:lnTo>
                    <a:pt x="842" y="573"/>
                  </a:lnTo>
                  <a:lnTo>
                    <a:pt x="842" y="539"/>
                  </a:lnTo>
                  <a:lnTo>
                    <a:pt x="842" y="505"/>
                  </a:lnTo>
                  <a:lnTo>
                    <a:pt x="808" y="472"/>
                  </a:lnTo>
                  <a:lnTo>
                    <a:pt x="741" y="438"/>
                  </a:lnTo>
                  <a:lnTo>
                    <a:pt x="572" y="539"/>
                  </a:lnTo>
                  <a:lnTo>
                    <a:pt x="370" y="640"/>
                  </a:lnTo>
                  <a:lnTo>
                    <a:pt x="269" y="741"/>
                  </a:lnTo>
                  <a:lnTo>
                    <a:pt x="236" y="775"/>
                  </a:lnTo>
                  <a:lnTo>
                    <a:pt x="269" y="842"/>
                  </a:lnTo>
                  <a:lnTo>
                    <a:pt x="303" y="876"/>
                  </a:lnTo>
                  <a:lnTo>
                    <a:pt x="337" y="876"/>
                  </a:lnTo>
                  <a:lnTo>
                    <a:pt x="438" y="808"/>
                  </a:lnTo>
                  <a:lnTo>
                    <a:pt x="438" y="876"/>
                  </a:lnTo>
                  <a:lnTo>
                    <a:pt x="471" y="909"/>
                  </a:lnTo>
                  <a:lnTo>
                    <a:pt x="539" y="943"/>
                  </a:lnTo>
                  <a:lnTo>
                    <a:pt x="707" y="909"/>
                  </a:lnTo>
                  <a:lnTo>
                    <a:pt x="875" y="808"/>
                  </a:lnTo>
                  <a:lnTo>
                    <a:pt x="976" y="741"/>
                  </a:lnTo>
                  <a:lnTo>
                    <a:pt x="1044" y="674"/>
                  </a:lnTo>
                  <a:lnTo>
                    <a:pt x="1111" y="741"/>
                  </a:lnTo>
                  <a:lnTo>
                    <a:pt x="1212" y="741"/>
                  </a:lnTo>
                  <a:lnTo>
                    <a:pt x="1279" y="707"/>
                  </a:lnTo>
                  <a:lnTo>
                    <a:pt x="1313" y="640"/>
                  </a:lnTo>
                  <a:lnTo>
                    <a:pt x="1279" y="573"/>
                  </a:lnTo>
                  <a:lnTo>
                    <a:pt x="1246" y="505"/>
                  </a:lnTo>
                  <a:lnTo>
                    <a:pt x="1145" y="303"/>
                  </a:lnTo>
                  <a:lnTo>
                    <a:pt x="1111" y="135"/>
                  </a:lnTo>
                  <a:lnTo>
                    <a:pt x="1111" y="68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280;p8">
              <a:extLst>
                <a:ext uri="{FF2B5EF4-FFF2-40B4-BE49-F238E27FC236}">
                  <a16:creationId xmlns:a16="http://schemas.microsoft.com/office/drawing/2014/main" id="{6CC11585-B4F1-456E-924C-DD695E686F41}"/>
                </a:ext>
              </a:extLst>
            </p:cNvPr>
            <p:cNvSpPr/>
            <p:nvPr/>
          </p:nvSpPr>
          <p:spPr>
            <a:xfrm>
              <a:off x="6292083" y="2138723"/>
              <a:ext cx="35274" cy="35274"/>
            </a:xfrm>
            <a:custGeom>
              <a:avLst/>
              <a:gdLst/>
              <a:ahLst/>
              <a:cxnLst/>
              <a:rect l="l" t="t" r="r" b="b"/>
              <a:pathLst>
                <a:path w="708" h="708" extrusionOk="0">
                  <a:moveTo>
                    <a:pt x="438" y="203"/>
                  </a:moveTo>
                  <a:lnTo>
                    <a:pt x="506" y="236"/>
                  </a:lnTo>
                  <a:lnTo>
                    <a:pt x="539" y="304"/>
                  </a:lnTo>
                  <a:lnTo>
                    <a:pt x="539" y="405"/>
                  </a:lnTo>
                  <a:lnTo>
                    <a:pt x="506" y="472"/>
                  </a:lnTo>
                  <a:lnTo>
                    <a:pt x="438" y="539"/>
                  </a:lnTo>
                  <a:lnTo>
                    <a:pt x="270" y="539"/>
                  </a:lnTo>
                  <a:lnTo>
                    <a:pt x="203" y="506"/>
                  </a:lnTo>
                  <a:lnTo>
                    <a:pt x="169" y="405"/>
                  </a:lnTo>
                  <a:lnTo>
                    <a:pt x="236" y="304"/>
                  </a:lnTo>
                  <a:lnTo>
                    <a:pt x="270" y="270"/>
                  </a:lnTo>
                  <a:lnTo>
                    <a:pt x="337" y="236"/>
                  </a:lnTo>
                  <a:lnTo>
                    <a:pt x="371" y="203"/>
                  </a:lnTo>
                  <a:close/>
                  <a:moveTo>
                    <a:pt x="337" y="1"/>
                  </a:moveTo>
                  <a:lnTo>
                    <a:pt x="270" y="34"/>
                  </a:lnTo>
                  <a:lnTo>
                    <a:pt x="203" y="68"/>
                  </a:lnTo>
                  <a:lnTo>
                    <a:pt x="135" y="135"/>
                  </a:lnTo>
                  <a:lnTo>
                    <a:pt x="102" y="203"/>
                  </a:lnTo>
                  <a:lnTo>
                    <a:pt x="102" y="236"/>
                  </a:lnTo>
                  <a:lnTo>
                    <a:pt x="34" y="337"/>
                  </a:lnTo>
                  <a:lnTo>
                    <a:pt x="1" y="438"/>
                  </a:lnTo>
                  <a:lnTo>
                    <a:pt x="34" y="539"/>
                  </a:lnTo>
                  <a:lnTo>
                    <a:pt x="68" y="607"/>
                  </a:lnTo>
                  <a:lnTo>
                    <a:pt x="135" y="674"/>
                  </a:lnTo>
                  <a:lnTo>
                    <a:pt x="203" y="708"/>
                  </a:lnTo>
                  <a:lnTo>
                    <a:pt x="371" y="708"/>
                  </a:lnTo>
                  <a:lnTo>
                    <a:pt x="506" y="674"/>
                  </a:lnTo>
                  <a:lnTo>
                    <a:pt x="607" y="640"/>
                  </a:lnTo>
                  <a:lnTo>
                    <a:pt x="640" y="573"/>
                  </a:lnTo>
                  <a:lnTo>
                    <a:pt x="708" y="438"/>
                  </a:lnTo>
                  <a:lnTo>
                    <a:pt x="708" y="270"/>
                  </a:lnTo>
                  <a:lnTo>
                    <a:pt x="674" y="169"/>
                  </a:lnTo>
                  <a:lnTo>
                    <a:pt x="640" y="102"/>
                  </a:lnTo>
                  <a:lnTo>
                    <a:pt x="573" y="68"/>
                  </a:lnTo>
                  <a:lnTo>
                    <a:pt x="506" y="3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281;p8">
              <a:extLst>
                <a:ext uri="{FF2B5EF4-FFF2-40B4-BE49-F238E27FC236}">
                  <a16:creationId xmlns:a16="http://schemas.microsoft.com/office/drawing/2014/main" id="{1E8094EA-79B7-4042-9D9E-5C63D18DA172}"/>
                </a:ext>
              </a:extLst>
            </p:cNvPr>
            <p:cNvSpPr/>
            <p:nvPr/>
          </p:nvSpPr>
          <p:spPr>
            <a:xfrm>
              <a:off x="6538655" y="3066318"/>
              <a:ext cx="16840" cy="30242"/>
            </a:xfrm>
            <a:custGeom>
              <a:avLst/>
              <a:gdLst/>
              <a:ahLst/>
              <a:cxnLst/>
              <a:rect l="l" t="t" r="r" b="b"/>
              <a:pathLst>
                <a:path w="338" h="607" extrusionOk="0">
                  <a:moveTo>
                    <a:pt x="34" y="1"/>
                  </a:moveTo>
                  <a:lnTo>
                    <a:pt x="1" y="35"/>
                  </a:lnTo>
                  <a:lnTo>
                    <a:pt x="1" y="270"/>
                  </a:lnTo>
                  <a:lnTo>
                    <a:pt x="1" y="472"/>
                  </a:lnTo>
                  <a:lnTo>
                    <a:pt x="34" y="540"/>
                  </a:lnTo>
                  <a:lnTo>
                    <a:pt x="102" y="607"/>
                  </a:lnTo>
                  <a:lnTo>
                    <a:pt x="304" y="607"/>
                  </a:lnTo>
                  <a:lnTo>
                    <a:pt x="337" y="540"/>
                  </a:lnTo>
                  <a:lnTo>
                    <a:pt x="337" y="472"/>
                  </a:lnTo>
                  <a:lnTo>
                    <a:pt x="270" y="405"/>
                  </a:lnTo>
                  <a:lnTo>
                    <a:pt x="236" y="405"/>
                  </a:lnTo>
                  <a:lnTo>
                    <a:pt x="203" y="169"/>
                  </a:lnTo>
                  <a:lnTo>
                    <a:pt x="135" y="102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282;p8">
              <a:extLst>
                <a:ext uri="{FF2B5EF4-FFF2-40B4-BE49-F238E27FC236}">
                  <a16:creationId xmlns:a16="http://schemas.microsoft.com/office/drawing/2014/main" id="{50743069-1E91-4B65-86C4-CBD9583AD2FD}"/>
                </a:ext>
              </a:extLst>
            </p:cNvPr>
            <p:cNvSpPr/>
            <p:nvPr/>
          </p:nvSpPr>
          <p:spPr>
            <a:xfrm>
              <a:off x="6421223" y="2091740"/>
              <a:ext cx="105773" cy="40306"/>
            </a:xfrm>
            <a:custGeom>
              <a:avLst/>
              <a:gdLst/>
              <a:ahLst/>
              <a:cxnLst/>
              <a:rect l="l" t="t" r="r" b="b"/>
              <a:pathLst>
                <a:path w="2123" h="809" extrusionOk="0">
                  <a:moveTo>
                    <a:pt x="1920" y="1"/>
                  </a:moveTo>
                  <a:lnTo>
                    <a:pt x="1853" y="34"/>
                  </a:lnTo>
                  <a:lnTo>
                    <a:pt x="1617" y="102"/>
                  </a:lnTo>
                  <a:lnTo>
                    <a:pt x="1381" y="169"/>
                  </a:lnTo>
                  <a:lnTo>
                    <a:pt x="944" y="270"/>
                  </a:lnTo>
                  <a:lnTo>
                    <a:pt x="472" y="371"/>
                  </a:lnTo>
                  <a:lnTo>
                    <a:pt x="270" y="472"/>
                  </a:lnTo>
                  <a:lnTo>
                    <a:pt x="35" y="573"/>
                  </a:lnTo>
                  <a:lnTo>
                    <a:pt x="1" y="674"/>
                  </a:lnTo>
                  <a:lnTo>
                    <a:pt x="1" y="741"/>
                  </a:lnTo>
                  <a:lnTo>
                    <a:pt x="68" y="809"/>
                  </a:lnTo>
                  <a:lnTo>
                    <a:pt x="136" y="809"/>
                  </a:lnTo>
                  <a:lnTo>
                    <a:pt x="1112" y="640"/>
                  </a:lnTo>
                  <a:lnTo>
                    <a:pt x="1583" y="506"/>
                  </a:lnTo>
                  <a:lnTo>
                    <a:pt x="2021" y="337"/>
                  </a:lnTo>
                  <a:lnTo>
                    <a:pt x="2088" y="304"/>
                  </a:lnTo>
                  <a:lnTo>
                    <a:pt x="2122" y="236"/>
                  </a:lnTo>
                  <a:lnTo>
                    <a:pt x="2122" y="169"/>
                  </a:lnTo>
                  <a:lnTo>
                    <a:pt x="2088" y="102"/>
                  </a:lnTo>
                  <a:lnTo>
                    <a:pt x="2055" y="68"/>
                  </a:lnTo>
                  <a:lnTo>
                    <a:pt x="1987" y="34"/>
                  </a:lnTo>
                  <a:lnTo>
                    <a:pt x="192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283;p8">
              <a:extLst>
                <a:ext uri="{FF2B5EF4-FFF2-40B4-BE49-F238E27FC236}">
                  <a16:creationId xmlns:a16="http://schemas.microsoft.com/office/drawing/2014/main" id="{16EFEA76-9F42-4C6C-A954-A0D1C1F20D25}"/>
                </a:ext>
              </a:extLst>
            </p:cNvPr>
            <p:cNvSpPr/>
            <p:nvPr/>
          </p:nvSpPr>
          <p:spPr>
            <a:xfrm>
              <a:off x="6654393" y="2992531"/>
              <a:ext cx="152706" cy="80563"/>
            </a:xfrm>
            <a:custGeom>
              <a:avLst/>
              <a:gdLst/>
              <a:ahLst/>
              <a:cxnLst/>
              <a:rect l="l" t="t" r="r" b="b"/>
              <a:pathLst>
                <a:path w="3065" h="1617" extrusionOk="0">
                  <a:moveTo>
                    <a:pt x="2896" y="1"/>
                  </a:moveTo>
                  <a:lnTo>
                    <a:pt x="1482" y="371"/>
                  </a:lnTo>
                  <a:lnTo>
                    <a:pt x="68" y="809"/>
                  </a:lnTo>
                  <a:lnTo>
                    <a:pt x="1" y="842"/>
                  </a:lnTo>
                  <a:lnTo>
                    <a:pt x="1" y="910"/>
                  </a:lnTo>
                  <a:lnTo>
                    <a:pt x="35" y="977"/>
                  </a:lnTo>
                  <a:lnTo>
                    <a:pt x="102" y="977"/>
                  </a:lnTo>
                  <a:lnTo>
                    <a:pt x="775" y="842"/>
                  </a:lnTo>
                  <a:lnTo>
                    <a:pt x="1449" y="674"/>
                  </a:lnTo>
                  <a:lnTo>
                    <a:pt x="2762" y="304"/>
                  </a:lnTo>
                  <a:lnTo>
                    <a:pt x="2762" y="405"/>
                  </a:lnTo>
                  <a:lnTo>
                    <a:pt x="2762" y="506"/>
                  </a:lnTo>
                  <a:lnTo>
                    <a:pt x="2728" y="607"/>
                  </a:lnTo>
                  <a:lnTo>
                    <a:pt x="2694" y="708"/>
                  </a:lnTo>
                  <a:lnTo>
                    <a:pt x="2526" y="842"/>
                  </a:lnTo>
                  <a:lnTo>
                    <a:pt x="2290" y="977"/>
                  </a:lnTo>
                  <a:lnTo>
                    <a:pt x="2021" y="1078"/>
                  </a:lnTo>
                  <a:lnTo>
                    <a:pt x="1785" y="1145"/>
                  </a:lnTo>
                  <a:lnTo>
                    <a:pt x="1348" y="1246"/>
                  </a:lnTo>
                  <a:lnTo>
                    <a:pt x="573" y="1381"/>
                  </a:lnTo>
                  <a:lnTo>
                    <a:pt x="439" y="1347"/>
                  </a:lnTo>
                  <a:lnTo>
                    <a:pt x="338" y="1280"/>
                  </a:lnTo>
                  <a:lnTo>
                    <a:pt x="237" y="1213"/>
                  </a:lnTo>
                  <a:lnTo>
                    <a:pt x="136" y="1145"/>
                  </a:lnTo>
                  <a:lnTo>
                    <a:pt x="102" y="1179"/>
                  </a:lnTo>
                  <a:lnTo>
                    <a:pt x="136" y="1280"/>
                  </a:lnTo>
                  <a:lnTo>
                    <a:pt x="169" y="1381"/>
                  </a:lnTo>
                  <a:lnTo>
                    <a:pt x="304" y="1583"/>
                  </a:lnTo>
                  <a:lnTo>
                    <a:pt x="371" y="1617"/>
                  </a:lnTo>
                  <a:lnTo>
                    <a:pt x="439" y="1617"/>
                  </a:lnTo>
                  <a:lnTo>
                    <a:pt x="1550" y="1448"/>
                  </a:lnTo>
                  <a:lnTo>
                    <a:pt x="2088" y="1314"/>
                  </a:lnTo>
                  <a:lnTo>
                    <a:pt x="2358" y="1213"/>
                  </a:lnTo>
                  <a:lnTo>
                    <a:pt x="2627" y="1112"/>
                  </a:lnTo>
                  <a:lnTo>
                    <a:pt x="2728" y="1044"/>
                  </a:lnTo>
                  <a:lnTo>
                    <a:pt x="2795" y="943"/>
                  </a:lnTo>
                  <a:lnTo>
                    <a:pt x="2930" y="741"/>
                  </a:lnTo>
                  <a:lnTo>
                    <a:pt x="2997" y="472"/>
                  </a:lnTo>
                  <a:lnTo>
                    <a:pt x="2997" y="337"/>
                  </a:lnTo>
                  <a:lnTo>
                    <a:pt x="2964" y="236"/>
                  </a:lnTo>
                  <a:lnTo>
                    <a:pt x="3031" y="203"/>
                  </a:lnTo>
                  <a:lnTo>
                    <a:pt x="3065" y="169"/>
                  </a:lnTo>
                  <a:lnTo>
                    <a:pt x="3065" y="68"/>
                  </a:lnTo>
                  <a:lnTo>
                    <a:pt x="299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284;p8">
              <a:extLst>
                <a:ext uri="{FF2B5EF4-FFF2-40B4-BE49-F238E27FC236}">
                  <a16:creationId xmlns:a16="http://schemas.microsoft.com/office/drawing/2014/main" id="{6E4CD3CE-5C54-43FA-A5F4-EAD560CEDF59}"/>
                </a:ext>
              </a:extLst>
            </p:cNvPr>
            <p:cNvSpPr/>
            <p:nvPr/>
          </p:nvSpPr>
          <p:spPr>
            <a:xfrm>
              <a:off x="6233393" y="2021291"/>
              <a:ext cx="637429" cy="1130622"/>
            </a:xfrm>
            <a:custGeom>
              <a:avLst/>
              <a:gdLst/>
              <a:ahLst/>
              <a:cxnLst/>
              <a:rect l="l" t="t" r="r" b="b"/>
              <a:pathLst>
                <a:path w="12794" h="22693" extrusionOk="0">
                  <a:moveTo>
                    <a:pt x="10774" y="3334"/>
                  </a:moveTo>
                  <a:lnTo>
                    <a:pt x="10841" y="3368"/>
                  </a:lnTo>
                  <a:lnTo>
                    <a:pt x="11178" y="4209"/>
                  </a:lnTo>
                  <a:lnTo>
                    <a:pt x="11245" y="4378"/>
                  </a:lnTo>
                  <a:lnTo>
                    <a:pt x="11346" y="4580"/>
                  </a:lnTo>
                  <a:lnTo>
                    <a:pt x="11346" y="4681"/>
                  </a:lnTo>
                  <a:lnTo>
                    <a:pt x="11346" y="4748"/>
                  </a:lnTo>
                  <a:lnTo>
                    <a:pt x="11313" y="4815"/>
                  </a:lnTo>
                  <a:lnTo>
                    <a:pt x="11212" y="4849"/>
                  </a:lnTo>
                  <a:lnTo>
                    <a:pt x="11111" y="4546"/>
                  </a:lnTo>
                  <a:lnTo>
                    <a:pt x="10774" y="3334"/>
                  </a:lnTo>
                  <a:close/>
                  <a:moveTo>
                    <a:pt x="6868" y="1"/>
                  </a:moveTo>
                  <a:lnTo>
                    <a:pt x="6363" y="34"/>
                  </a:lnTo>
                  <a:lnTo>
                    <a:pt x="5892" y="102"/>
                  </a:lnTo>
                  <a:lnTo>
                    <a:pt x="5387" y="169"/>
                  </a:lnTo>
                  <a:lnTo>
                    <a:pt x="4882" y="270"/>
                  </a:lnTo>
                  <a:lnTo>
                    <a:pt x="3939" y="506"/>
                  </a:lnTo>
                  <a:lnTo>
                    <a:pt x="2963" y="809"/>
                  </a:lnTo>
                  <a:lnTo>
                    <a:pt x="2492" y="977"/>
                  </a:lnTo>
                  <a:lnTo>
                    <a:pt x="2020" y="1145"/>
                  </a:lnTo>
                  <a:lnTo>
                    <a:pt x="1583" y="1381"/>
                  </a:lnTo>
                  <a:lnTo>
                    <a:pt x="1145" y="1617"/>
                  </a:lnTo>
                  <a:lnTo>
                    <a:pt x="876" y="1819"/>
                  </a:lnTo>
                  <a:lnTo>
                    <a:pt x="640" y="2021"/>
                  </a:lnTo>
                  <a:lnTo>
                    <a:pt x="438" y="2257"/>
                  </a:lnTo>
                  <a:lnTo>
                    <a:pt x="236" y="2560"/>
                  </a:lnTo>
                  <a:lnTo>
                    <a:pt x="101" y="2829"/>
                  </a:lnTo>
                  <a:lnTo>
                    <a:pt x="0" y="3132"/>
                  </a:lnTo>
                  <a:lnTo>
                    <a:pt x="0" y="3469"/>
                  </a:lnTo>
                  <a:lnTo>
                    <a:pt x="34" y="3772"/>
                  </a:lnTo>
                  <a:lnTo>
                    <a:pt x="34" y="3805"/>
                  </a:lnTo>
                  <a:lnTo>
                    <a:pt x="34" y="3839"/>
                  </a:lnTo>
                  <a:lnTo>
                    <a:pt x="101" y="4378"/>
                  </a:lnTo>
                  <a:lnTo>
                    <a:pt x="236" y="4883"/>
                  </a:lnTo>
                  <a:lnTo>
                    <a:pt x="505" y="5893"/>
                  </a:lnTo>
                  <a:lnTo>
                    <a:pt x="808" y="6903"/>
                  </a:lnTo>
                  <a:lnTo>
                    <a:pt x="1111" y="7946"/>
                  </a:lnTo>
                  <a:lnTo>
                    <a:pt x="1583" y="10101"/>
                  </a:lnTo>
                  <a:lnTo>
                    <a:pt x="2020" y="12256"/>
                  </a:lnTo>
                  <a:lnTo>
                    <a:pt x="2559" y="14478"/>
                  </a:lnTo>
                  <a:lnTo>
                    <a:pt x="3131" y="16700"/>
                  </a:lnTo>
                  <a:lnTo>
                    <a:pt x="3704" y="18889"/>
                  </a:lnTo>
                  <a:lnTo>
                    <a:pt x="4377" y="21077"/>
                  </a:lnTo>
                  <a:lnTo>
                    <a:pt x="4411" y="21144"/>
                  </a:lnTo>
                  <a:lnTo>
                    <a:pt x="4411" y="21346"/>
                  </a:lnTo>
                  <a:lnTo>
                    <a:pt x="4478" y="21481"/>
                  </a:lnTo>
                  <a:lnTo>
                    <a:pt x="4613" y="21649"/>
                  </a:lnTo>
                  <a:lnTo>
                    <a:pt x="4747" y="21818"/>
                  </a:lnTo>
                  <a:lnTo>
                    <a:pt x="5084" y="22087"/>
                  </a:lnTo>
                  <a:lnTo>
                    <a:pt x="5421" y="22255"/>
                  </a:lnTo>
                  <a:lnTo>
                    <a:pt x="5724" y="22424"/>
                  </a:lnTo>
                  <a:lnTo>
                    <a:pt x="6027" y="22525"/>
                  </a:lnTo>
                  <a:lnTo>
                    <a:pt x="6363" y="22626"/>
                  </a:lnTo>
                  <a:lnTo>
                    <a:pt x="6734" y="22659"/>
                  </a:lnTo>
                  <a:lnTo>
                    <a:pt x="7070" y="22693"/>
                  </a:lnTo>
                  <a:lnTo>
                    <a:pt x="7407" y="22693"/>
                  </a:lnTo>
                  <a:lnTo>
                    <a:pt x="8114" y="22659"/>
                  </a:lnTo>
                  <a:lnTo>
                    <a:pt x="8720" y="22592"/>
                  </a:lnTo>
                  <a:lnTo>
                    <a:pt x="9293" y="22491"/>
                  </a:lnTo>
                  <a:lnTo>
                    <a:pt x="9899" y="22390"/>
                  </a:lnTo>
                  <a:lnTo>
                    <a:pt x="10471" y="22255"/>
                  </a:lnTo>
                  <a:lnTo>
                    <a:pt x="11649" y="21919"/>
                  </a:lnTo>
                  <a:lnTo>
                    <a:pt x="12794" y="21515"/>
                  </a:lnTo>
                  <a:lnTo>
                    <a:pt x="12794" y="21212"/>
                  </a:lnTo>
                  <a:lnTo>
                    <a:pt x="11313" y="21717"/>
                  </a:lnTo>
                  <a:lnTo>
                    <a:pt x="10538" y="21919"/>
                  </a:lnTo>
                  <a:lnTo>
                    <a:pt x="9798" y="22121"/>
                  </a:lnTo>
                  <a:lnTo>
                    <a:pt x="9124" y="22255"/>
                  </a:lnTo>
                  <a:lnTo>
                    <a:pt x="8485" y="22390"/>
                  </a:lnTo>
                  <a:lnTo>
                    <a:pt x="7811" y="22424"/>
                  </a:lnTo>
                  <a:lnTo>
                    <a:pt x="7138" y="22457"/>
                  </a:lnTo>
                  <a:lnTo>
                    <a:pt x="6801" y="22424"/>
                  </a:lnTo>
                  <a:lnTo>
                    <a:pt x="6498" y="22390"/>
                  </a:lnTo>
                  <a:lnTo>
                    <a:pt x="6195" y="22289"/>
                  </a:lnTo>
                  <a:lnTo>
                    <a:pt x="5858" y="22188"/>
                  </a:lnTo>
                  <a:lnTo>
                    <a:pt x="5522" y="22053"/>
                  </a:lnTo>
                  <a:lnTo>
                    <a:pt x="5320" y="21919"/>
                  </a:lnTo>
                  <a:lnTo>
                    <a:pt x="5084" y="21784"/>
                  </a:lnTo>
                  <a:lnTo>
                    <a:pt x="4916" y="21616"/>
                  </a:lnTo>
                  <a:lnTo>
                    <a:pt x="4747" y="21447"/>
                  </a:lnTo>
                  <a:lnTo>
                    <a:pt x="4646" y="21279"/>
                  </a:lnTo>
                  <a:lnTo>
                    <a:pt x="4613" y="21077"/>
                  </a:lnTo>
                  <a:lnTo>
                    <a:pt x="4613" y="21043"/>
                  </a:lnTo>
                  <a:lnTo>
                    <a:pt x="4007" y="18889"/>
                  </a:lnTo>
                  <a:lnTo>
                    <a:pt x="3434" y="16734"/>
                  </a:lnTo>
                  <a:lnTo>
                    <a:pt x="2862" y="14579"/>
                  </a:lnTo>
                  <a:lnTo>
                    <a:pt x="2323" y="12424"/>
                  </a:lnTo>
                  <a:lnTo>
                    <a:pt x="1852" y="10269"/>
                  </a:lnTo>
                  <a:lnTo>
                    <a:pt x="1414" y="8115"/>
                  </a:lnTo>
                  <a:lnTo>
                    <a:pt x="1280" y="7576"/>
                  </a:lnTo>
                  <a:lnTo>
                    <a:pt x="1145" y="7037"/>
                  </a:lnTo>
                  <a:lnTo>
                    <a:pt x="808" y="5960"/>
                  </a:lnTo>
                  <a:lnTo>
                    <a:pt x="472" y="4883"/>
                  </a:lnTo>
                  <a:lnTo>
                    <a:pt x="303" y="4344"/>
                  </a:lnTo>
                  <a:lnTo>
                    <a:pt x="169" y="3805"/>
                  </a:lnTo>
                  <a:lnTo>
                    <a:pt x="135" y="3772"/>
                  </a:lnTo>
                  <a:lnTo>
                    <a:pt x="202" y="3368"/>
                  </a:lnTo>
                  <a:lnTo>
                    <a:pt x="303" y="2997"/>
                  </a:lnTo>
                  <a:lnTo>
                    <a:pt x="472" y="2694"/>
                  </a:lnTo>
                  <a:lnTo>
                    <a:pt x="674" y="2391"/>
                  </a:lnTo>
                  <a:lnTo>
                    <a:pt x="909" y="2122"/>
                  </a:lnTo>
                  <a:lnTo>
                    <a:pt x="1179" y="1920"/>
                  </a:lnTo>
                  <a:lnTo>
                    <a:pt x="1482" y="1684"/>
                  </a:lnTo>
                  <a:lnTo>
                    <a:pt x="1818" y="1516"/>
                  </a:lnTo>
                  <a:lnTo>
                    <a:pt x="2155" y="1347"/>
                  </a:lnTo>
                  <a:lnTo>
                    <a:pt x="2525" y="1213"/>
                  </a:lnTo>
                  <a:lnTo>
                    <a:pt x="3266" y="943"/>
                  </a:lnTo>
                  <a:lnTo>
                    <a:pt x="4007" y="741"/>
                  </a:lnTo>
                  <a:lnTo>
                    <a:pt x="4714" y="573"/>
                  </a:lnTo>
                  <a:lnTo>
                    <a:pt x="5555" y="405"/>
                  </a:lnTo>
                  <a:lnTo>
                    <a:pt x="5959" y="337"/>
                  </a:lnTo>
                  <a:lnTo>
                    <a:pt x="6397" y="304"/>
                  </a:lnTo>
                  <a:lnTo>
                    <a:pt x="6801" y="270"/>
                  </a:lnTo>
                  <a:lnTo>
                    <a:pt x="7239" y="304"/>
                  </a:lnTo>
                  <a:lnTo>
                    <a:pt x="7643" y="304"/>
                  </a:lnTo>
                  <a:lnTo>
                    <a:pt x="8080" y="371"/>
                  </a:lnTo>
                  <a:lnTo>
                    <a:pt x="8518" y="472"/>
                  </a:lnTo>
                  <a:lnTo>
                    <a:pt x="8922" y="607"/>
                  </a:lnTo>
                  <a:lnTo>
                    <a:pt x="9326" y="809"/>
                  </a:lnTo>
                  <a:lnTo>
                    <a:pt x="9495" y="943"/>
                  </a:lnTo>
                  <a:lnTo>
                    <a:pt x="9697" y="1078"/>
                  </a:lnTo>
                  <a:lnTo>
                    <a:pt x="9831" y="1246"/>
                  </a:lnTo>
                  <a:lnTo>
                    <a:pt x="9966" y="1448"/>
                  </a:lnTo>
                  <a:lnTo>
                    <a:pt x="10101" y="1650"/>
                  </a:lnTo>
                  <a:lnTo>
                    <a:pt x="10202" y="1852"/>
                  </a:lnTo>
                  <a:lnTo>
                    <a:pt x="10168" y="1886"/>
                  </a:lnTo>
                  <a:lnTo>
                    <a:pt x="10168" y="2088"/>
                  </a:lnTo>
                  <a:lnTo>
                    <a:pt x="10202" y="2223"/>
                  </a:lnTo>
                  <a:lnTo>
                    <a:pt x="10303" y="2593"/>
                  </a:lnTo>
                  <a:lnTo>
                    <a:pt x="10707" y="4108"/>
                  </a:lnTo>
                  <a:lnTo>
                    <a:pt x="11616" y="7138"/>
                  </a:lnTo>
                  <a:lnTo>
                    <a:pt x="12491" y="10168"/>
                  </a:lnTo>
                  <a:lnTo>
                    <a:pt x="12794" y="11347"/>
                  </a:lnTo>
                  <a:lnTo>
                    <a:pt x="12794" y="10337"/>
                  </a:lnTo>
                  <a:lnTo>
                    <a:pt x="12727" y="10101"/>
                  </a:lnTo>
                  <a:lnTo>
                    <a:pt x="11919" y="7340"/>
                  </a:lnTo>
                  <a:lnTo>
                    <a:pt x="11582" y="6196"/>
                  </a:lnTo>
                  <a:lnTo>
                    <a:pt x="11279" y="5085"/>
                  </a:lnTo>
                  <a:lnTo>
                    <a:pt x="11346" y="5085"/>
                  </a:lnTo>
                  <a:lnTo>
                    <a:pt x="11414" y="5051"/>
                  </a:lnTo>
                  <a:lnTo>
                    <a:pt x="11447" y="5017"/>
                  </a:lnTo>
                  <a:lnTo>
                    <a:pt x="11515" y="4916"/>
                  </a:lnTo>
                  <a:lnTo>
                    <a:pt x="11582" y="4849"/>
                  </a:lnTo>
                  <a:lnTo>
                    <a:pt x="11616" y="4815"/>
                  </a:lnTo>
                  <a:lnTo>
                    <a:pt x="11616" y="4748"/>
                  </a:lnTo>
                  <a:lnTo>
                    <a:pt x="11346" y="3974"/>
                  </a:lnTo>
                  <a:lnTo>
                    <a:pt x="11043" y="3233"/>
                  </a:lnTo>
                  <a:lnTo>
                    <a:pt x="10976" y="3166"/>
                  </a:lnTo>
                  <a:lnTo>
                    <a:pt x="10707" y="3166"/>
                  </a:lnTo>
                  <a:lnTo>
                    <a:pt x="10471" y="2560"/>
                  </a:lnTo>
                  <a:lnTo>
                    <a:pt x="10639" y="2560"/>
                  </a:lnTo>
                  <a:lnTo>
                    <a:pt x="10673" y="2492"/>
                  </a:lnTo>
                  <a:lnTo>
                    <a:pt x="10673" y="2425"/>
                  </a:lnTo>
                  <a:lnTo>
                    <a:pt x="10538" y="2054"/>
                  </a:lnTo>
                  <a:lnTo>
                    <a:pt x="10404" y="1718"/>
                  </a:lnTo>
                  <a:lnTo>
                    <a:pt x="10235" y="1415"/>
                  </a:lnTo>
                  <a:lnTo>
                    <a:pt x="10033" y="1112"/>
                  </a:lnTo>
                  <a:lnTo>
                    <a:pt x="9798" y="876"/>
                  </a:lnTo>
                  <a:lnTo>
                    <a:pt x="9528" y="640"/>
                  </a:lnTo>
                  <a:lnTo>
                    <a:pt x="9225" y="472"/>
                  </a:lnTo>
                  <a:lnTo>
                    <a:pt x="8855" y="304"/>
                  </a:lnTo>
                  <a:lnTo>
                    <a:pt x="8384" y="169"/>
                  </a:lnTo>
                  <a:lnTo>
                    <a:pt x="7878" y="68"/>
                  </a:lnTo>
                  <a:lnTo>
                    <a:pt x="7373" y="34"/>
                  </a:lnTo>
                  <a:lnTo>
                    <a:pt x="68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285;p8">
              <a:extLst>
                <a:ext uri="{FF2B5EF4-FFF2-40B4-BE49-F238E27FC236}">
                  <a16:creationId xmlns:a16="http://schemas.microsoft.com/office/drawing/2014/main" id="{7F8D122D-EB6D-4CE8-807D-C4ED63E66362}"/>
                </a:ext>
              </a:extLst>
            </p:cNvPr>
            <p:cNvSpPr/>
            <p:nvPr/>
          </p:nvSpPr>
          <p:spPr>
            <a:xfrm>
              <a:off x="6609104" y="2068274"/>
              <a:ext cx="21872" cy="20178"/>
            </a:xfrm>
            <a:custGeom>
              <a:avLst/>
              <a:gdLst/>
              <a:ahLst/>
              <a:cxnLst/>
              <a:rect l="l" t="t" r="r" b="b"/>
              <a:pathLst>
                <a:path w="439" h="405" extrusionOk="0">
                  <a:moveTo>
                    <a:pt x="135" y="0"/>
                  </a:moveTo>
                  <a:lnTo>
                    <a:pt x="34" y="101"/>
                  </a:lnTo>
                  <a:lnTo>
                    <a:pt x="34" y="169"/>
                  </a:lnTo>
                  <a:lnTo>
                    <a:pt x="1" y="236"/>
                  </a:lnTo>
                  <a:lnTo>
                    <a:pt x="34" y="337"/>
                  </a:lnTo>
                  <a:lnTo>
                    <a:pt x="68" y="371"/>
                  </a:lnTo>
                  <a:lnTo>
                    <a:pt x="135" y="404"/>
                  </a:lnTo>
                  <a:lnTo>
                    <a:pt x="203" y="404"/>
                  </a:lnTo>
                  <a:lnTo>
                    <a:pt x="270" y="371"/>
                  </a:lnTo>
                  <a:lnTo>
                    <a:pt x="371" y="337"/>
                  </a:lnTo>
                  <a:lnTo>
                    <a:pt x="405" y="270"/>
                  </a:lnTo>
                  <a:lnTo>
                    <a:pt x="438" y="169"/>
                  </a:lnTo>
                  <a:lnTo>
                    <a:pt x="405" y="101"/>
                  </a:lnTo>
                  <a:lnTo>
                    <a:pt x="337" y="34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" name="Google Shape;1286;p8">
            <a:extLst>
              <a:ext uri="{FF2B5EF4-FFF2-40B4-BE49-F238E27FC236}">
                <a16:creationId xmlns:a16="http://schemas.microsoft.com/office/drawing/2014/main" id="{588CBC87-72B0-44D0-A23A-4A66D75C4B0B}"/>
              </a:ext>
            </a:extLst>
          </p:cNvPr>
          <p:cNvGrpSpPr/>
          <p:nvPr/>
        </p:nvGrpSpPr>
        <p:grpSpPr>
          <a:xfrm rot="16200000">
            <a:off x="9709679" y="103539"/>
            <a:ext cx="2593721" cy="2370921"/>
            <a:chOff x="5191704" y="3618202"/>
            <a:chExt cx="1679118" cy="1534882"/>
          </a:xfrm>
        </p:grpSpPr>
        <p:sp>
          <p:nvSpPr>
            <p:cNvPr id="39" name="Google Shape;1287;p8">
              <a:extLst>
                <a:ext uri="{FF2B5EF4-FFF2-40B4-BE49-F238E27FC236}">
                  <a16:creationId xmlns:a16="http://schemas.microsoft.com/office/drawing/2014/main" id="{FEDDD911-0DAB-409B-8E4E-605B04A93E38}"/>
                </a:ext>
              </a:extLst>
            </p:cNvPr>
            <p:cNvSpPr/>
            <p:nvPr/>
          </p:nvSpPr>
          <p:spPr>
            <a:xfrm>
              <a:off x="6010287" y="4958477"/>
              <a:ext cx="610625" cy="194607"/>
            </a:xfrm>
            <a:custGeom>
              <a:avLst/>
              <a:gdLst/>
              <a:ahLst/>
              <a:cxnLst/>
              <a:rect l="l" t="t" r="r" b="b"/>
              <a:pathLst>
                <a:path w="12256" h="3906" extrusionOk="0">
                  <a:moveTo>
                    <a:pt x="2492" y="775"/>
                  </a:moveTo>
                  <a:lnTo>
                    <a:pt x="2727" y="809"/>
                  </a:lnTo>
                  <a:lnTo>
                    <a:pt x="2963" y="943"/>
                  </a:lnTo>
                  <a:lnTo>
                    <a:pt x="3131" y="1078"/>
                  </a:lnTo>
                  <a:lnTo>
                    <a:pt x="3266" y="1280"/>
                  </a:lnTo>
                  <a:lnTo>
                    <a:pt x="3333" y="1549"/>
                  </a:lnTo>
                  <a:lnTo>
                    <a:pt x="2727" y="2189"/>
                  </a:lnTo>
                  <a:lnTo>
                    <a:pt x="2222" y="2795"/>
                  </a:lnTo>
                  <a:lnTo>
                    <a:pt x="1953" y="3132"/>
                  </a:lnTo>
                  <a:lnTo>
                    <a:pt x="1684" y="3401"/>
                  </a:lnTo>
                  <a:lnTo>
                    <a:pt x="1515" y="3536"/>
                  </a:lnTo>
                  <a:lnTo>
                    <a:pt x="1347" y="3603"/>
                  </a:lnTo>
                  <a:lnTo>
                    <a:pt x="1145" y="3670"/>
                  </a:lnTo>
                  <a:lnTo>
                    <a:pt x="943" y="3670"/>
                  </a:lnTo>
                  <a:lnTo>
                    <a:pt x="808" y="3637"/>
                  </a:lnTo>
                  <a:lnTo>
                    <a:pt x="707" y="3569"/>
                  </a:lnTo>
                  <a:lnTo>
                    <a:pt x="606" y="3502"/>
                  </a:lnTo>
                  <a:lnTo>
                    <a:pt x="539" y="3435"/>
                  </a:lnTo>
                  <a:lnTo>
                    <a:pt x="404" y="3233"/>
                  </a:lnTo>
                  <a:lnTo>
                    <a:pt x="371" y="2997"/>
                  </a:lnTo>
                  <a:lnTo>
                    <a:pt x="371" y="2728"/>
                  </a:lnTo>
                  <a:lnTo>
                    <a:pt x="404" y="2492"/>
                  </a:lnTo>
                  <a:lnTo>
                    <a:pt x="472" y="2256"/>
                  </a:lnTo>
                  <a:lnTo>
                    <a:pt x="539" y="2054"/>
                  </a:lnTo>
                  <a:lnTo>
                    <a:pt x="640" y="1886"/>
                  </a:lnTo>
                  <a:lnTo>
                    <a:pt x="775" y="1751"/>
                  </a:lnTo>
                  <a:lnTo>
                    <a:pt x="1044" y="1482"/>
                  </a:lnTo>
                  <a:lnTo>
                    <a:pt x="1347" y="1213"/>
                  </a:lnTo>
                  <a:lnTo>
                    <a:pt x="1684" y="1011"/>
                  </a:lnTo>
                  <a:lnTo>
                    <a:pt x="1953" y="842"/>
                  </a:lnTo>
                  <a:lnTo>
                    <a:pt x="2256" y="775"/>
                  </a:lnTo>
                  <a:close/>
                  <a:moveTo>
                    <a:pt x="6229" y="1"/>
                  </a:moveTo>
                  <a:lnTo>
                    <a:pt x="5892" y="34"/>
                  </a:lnTo>
                  <a:lnTo>
                    <a:pt x="5556" y="102"/>
                  </a:lnTo>
                  <a:lnTo>
                    <a:pt x="5219" y="203"/>
                  </a:lnTo>
                  <a:lnTo>
                    <a:pt x="4882" y="371"/>
                  </a:lnTo>
                  <a:lnTo>
                    <a:pt x="4579" y="539"/>
                  </a:lnTo>
                  <a:lnTo>
                    <a:pt x="4242" y="775"/>
                  </a:lnTo>
                  <a:lnTo>
                    <a:pt x="3939" y="1011"/>
                  </a:lnTo>
                  <a:lnTo>
                    <a:pt x="3670" y="1246"/>
                  </a:lnTo>
                  <a:lnTo>
                    <a:pt x="3569" y="1078"/>
                  </a:lnTo>
                  <a:lnTo>
                    <a:pt x="3502" y="943"/>
                  </a:lnTo>
                  <a:lnTo>
                    <a:pt x="3401" y="809"/>
                  </a:lnTo>
                  <a:lnTo>
                    <a:pt x="3266" y="674"/>
                  </a:lnTo>
                  <a:lnTo>
                    <a:pt x="3131" y="573"/>
                  </a:lnTo>
                  <a:lnTo>
                    <a:pt x="2997" y="506"/>
                  </a:lnTo>
                  <a:lnTo>
                    <a:pt x="2828" y="438"/>
                  </a:lnTo>
                  <a:lnTo>
                    <a:pt x="2626" y="371"/>
                  </a:lnTo>
                  <a:lnTo>
                    <a:pt x="2391" y="371"/>
                  </a:lnTo>
                  <a:lnTo>
                    <a:pt x="2121" y="405"/>
                  </a:lnTo>
                  <a:lnTo>
                    <a:pt x="1886" y="506"/>
                  </a:lnTo>
                  <a:lnTo>
                    <a:pt x="1616" y="607"/>
                  </a:lnTo>
                  <a:lnTo>
                    <a:pt x="1414" y="741"/>
                  </a:lnTo>
                  <a:lnTo>
                    <a:pt x="1179" y="910"/>
                  </a:lnTo>
                  <a:lnTo>
                    <a:pt x="775" y="1246"/>
                  </a:lnTo>
                  <a:lnTo>
                    <a:pt x="505" y="1516"/>
                  </a:lnTo>
                  <a:lnTo>
                    <a:pt x="270" y="1852"/>
                  </a:lnTo>
                  <a:lnTo>
                    <a:pt x="101" y="2223"/>
                  </a:lnTo>
                  <a:lnTo>
                    <a:pt x="34" y="2627"/>
                  </a:lnTo>
                  <a:lnTo>
                    <a:pt x="0" y="2795"/>
                  </a:lnTo>
                  <a:lnTo>
                    <a:pt x="0" y="2997"/>
                  </a:lnTo>
                  <a:lnTo>
                    <a:pt x="34" y="3165"/>
                  </a:lnTo>
                  <a:lnTo>
                    <a:pt x="101" y="3334"/>
                  </a:lnTo>
                  <a:lnTo>
                    <a:pt x="202" y="3502"/>
                  </a:lnTo>
                  <a:lnTo>
                    <a:pt x="303" y="3670"/>
                  </a:lnTo>
                  <a:lnTo>
                    <a:pt x="438" y="3805"/>
                  </a:lnTo>
                  <a:lnTo>
                    <a:pt x="640" y="3906"/>
                  </a:lnTo>
                  <a:lnTo>
                    <a:pt x="1583" y="3906"/>
                  </a:lnTo>
                  <a:lnTo>
                    <a:pt x="1751" y="3771"/>
                  </a:lnTo>
                  <a:lnTo>
                    <a:pt x="1919" y="3637"/>
                  </a:lnTo>
                  <a:lnTo>
                    <a:pt x="2222" y="3334"/>
                  </a:lnTo>
                  <a:lnTo>
                    <a:pt x="2795" y="2728"/>
                  </a:lnTo>
                  <a:lnTo>
                    <a:pt x="3367" y="2088"/>
                  </a:lnTo>
                  <a:lnTo>
                    <a:pt x="3333" y="2189"/>
                  </a:lnTo>
                  <a:lnTo>
                    <a:pt x="3300" y="2425"/>
                  </a:lnTo>
                  <a:lnTo>
                    <a:pt x="3199" y="2627"/>
                  </a:lnTo>
                  <a:lnTo>
                    <a:pt x="2997" y="3064"/>
                  </a:lnTo>
                  <a:lnTo>
                    <a:pt x="2727" y="3502"/>
                  </a:lnTo>
                  <a:lnTo>
                    <a:pt x="2424" y="3906"/>
                  </a:lnTo>
                  <a:lnTo>
                    <a:pt x="2828" y="3906"/>
                  </a:lnTo>
                  <a:lnTo>
                    <a:pt x="2997" y="3670"/>
                  </a:lnTo>
                  <a:lnTo>
                    <a:pt x="3266" y="3233"/>
                  </a:lnTo>
                  <a:lnTo>
                    <a:pt x="3535" y="2761"/>
                  </a:lnTo>
                  <a:lnTo>
                    <a:pt x="3636" y="2492"/>
                  </a:lnTo>
                  <a:lnTo>
                    <a:pt x="3704" y="2223"/>
                  </a:lnTo>
                  <a:lnTo>
                    <a:pt x="3737" y="1987"/>
                  </a:lnTo>
                  <a:lnTo>
                    <a:pt x="3737" y="1718"/>
                  </a:lnTo>
                  <a:lnTo>
                    <a:pt x="4343" y="1213"/>
                  </a:lnTo>
                  <a:lnTo>
                    <a:pt x="4647" y="1011"/>
                  </a:lnTo>
                  <a:lnTo>
                    <a:pt x="4950" y="775"/>
                  </a:lnTo>
                  <a:lnTo>
                    <a:pt x="5286" y="607"/>
                  </a:lnTo>
                  <a:lnTo>
                    <a:pt x="5623" y="438"/>
                  </a:lnTo>
                  <a:lnTo>
                    <a:pt x="5859" y="371"/>
                  </a:lnTo>
                  <a:lnTo>
                    <a:pt x="6094" y="337"/>
                  </a:lnTo>
                  <a:lnTo>
                    <a:pt x="6330" y="371"/>
                  </a:lnTo>
                  <a:lnTo>
                    <a:pt x="6566" y="405"/>
                  </a:lnTo>
                  <a:lnTo>
                    <a:pt x="7003" y="573"/>
                  </a:lnTo>
                  <a:lnTo>
                    <a:pt x="7441" y="775"/>
                  </a:lnTo>
                  <a:lnTo>
                    <a:pt x="8114" y="1145"/>
                  </a:lnTo>
                  <a:lnTo>
                    <a:pt x="8754" y="1549"/>
                  </a:lnTo>
                  <a:lnTo>
                    <a:pt x="9394" y="1987"/>
                  </a:lnTo>
                  <a:lnTo>
                    <a:pt x="10000" y="2492"/>
                  </a:lnTo>
                  <a:lnTo>
                    <a:pt x="10370" y="2829"/>
                  </a:lnTo>
                  <a:lnTo>
                    <a:pt x="10740" y="3199"/>
                  </a:lnTo>
                  <a:lnTo>
                    <a:pt x="11111" y="3569"/>
                  </a:lnTo>
                  <a:lnTo>
                    <a:pt x="11515" y="3906"/>
                  </a:lnTo>
                  <a:lnTo>
                    <a:pt x="12255" y="3906"/>
                  </a:lnTo>
                  <a:lnTo>
                    <a:pt x="12020" y="3771"/>
                  </a:lnTo>
                  <a:lnTo>
                    <a:pt x="11784" y="3603"/>
                  </a:lnTo>
                  <a:lnTo>
                    <a:pt x="11313" y="3233"/>
                  </a:lnTo>
                  <a:lnTo>
                    <a:pt x="10572" y="2526"/>
                  </a:lnTo>
                  <a:lnTo>
                    <a:pt x="10101" y="2122"/>
                  </a:lnTo>
                  <a:lnTo>
                    <a:pt x="9629" y="1718"/>
                  </a:lnTo>
                  <a:lnTo>
                    <a:pt x="9091" y="1347"/>
                  </a:lnTo>
                  <a:lnTo>
                    <a:pt x="8586" y="1011"/>
                  </a:lnTo>
                  <a:lnTo>
                    <a:pt x="8047" y="674"/>
                  </a:lnTo>
                  <a:lnTo>
                    <a:pt x="7475" y="371"/>
                  </a:lnTo>
                  <a:lnTo>
                    <a:pt x="7172" y="203"/>
                  </a:lnTo>
                  <a:lnTo>
                    <a:pt x="6869" y="102"/>
                  </a:lnTo>
                  <a:lnTo>
                    <a:pt x="6532" y="34"/>
                  </a:lnTo>
                  <a:lnTo>
                    <a:pt x="622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288;p8">
              <a:extLst>
                <a:ext uri="{FF2B5EF4-FFF2-40B4-BE49-F238E27FC236}">
                  <a16:creationId xmlns:a16="http://schemas.microsoft.com/office/drawing/2014/main" id="{5E1C96CA-B0B1-459B-A2DD-C2477E712966}"/>
                </a:ext>
              </a:extLst>
            </p:cNvPr>
            <p:cNvSpPr/>
            <p:nvPr/>
          </p:nvSpPr>
          <p:spPr>
            <a:xfrm>
              <a:off x="5332602" y="4691777"/>
              <a:ext cx="114094" cy="107417"/>
            </a:xfrm>
            <a:custGeom>
              <a:avLst/>
              <a:gdLst/>
              <a:ahLst/>
              <a:cxnLst/>
              <a:rect l="l" t="t" r="r" b="b"/>
              <a:pathLst>
                <a:path w="2290" h="2156" extrusionOk="0">
                  <a:moveTo>
                    <a:pt x="0" y="0"/>
                  </a:moveTo>
                  <a:lnTo>
                    <a:pt x="0" y="34"/>
                  </a:lnTo>
                  <a:lnTo>
                    <a:pt x="68" y="202"/>
                  </a:lnTo>
                  <a:lnTo>
                    <a:pt x="202" y="337"/>
                  </a:lnTo>
                  <a:lnTo>
                    <a:pt x="438" y="606"/>
                  </a:lnTo>
                  <a:lnTo>
                    <a:pt x="1010" y="1078"/>
                  </a:lnTo>
                  <a:lnTo>
                    <a:pt x="1549" y="1583"/>
                  </a:lnTo>
                  <a:lnTo>
                    <a:pt x="2088" y="2121"/>
                  </a:lnTo>
                  <a:lnTo>
                    <a:pt x="2155" y="2155"/>
                  </a:lnTo>
                  <a:lnTo>
                    <a:pt x="2223" y="2121"/>
                  </a:lnTo>
                  <a:lnTo>
                    <a:pt x="2290" y="2054"/>
                  </a:lnTo>
                  <a:lnTo>
                    <a:pt x="2290" y="2020"/>
                  </a:lnTo>
                  <a:lnTo>
                    <a:pt x="2256" y="1987"/>
                  </a:lnTo>
                  <a:lnTo>
                    <a:pt x="2021" y="1684"/>
                  </a:lnTo>
                  <a:lnTo>
                    <a:pt x="1751" y="1414"/>
                  </a:lnTo>
                  <a:lnTo>
                    <a:pt x="1179" y="909"/>
                  </a:lnTo>
                  <a:lnTo>
                    <a:pt x="640" y="404"/>
                  </a:lnTo>
                  <a:lnTo>
                    <a:pt x="337" y="169"/>
                  </a:lnTo>
                  <a:lnTo>
                    <a:pt x="202" y="6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289;p8">
              <a:extLst>
                <a:ext uri="{FF2B5EF4-FFF2-40B4-BE49-F238E27FC236}">
                  <a16:creationId xmlns:a16="http://schemas.microsoft.com/office/drawing/2014/main" id="{148967B8-833F-43A3-942F-3DDDF4AAEE7B}"/>
                </a:ext>
              </a:extLst>
            </p:cNvPr>
            <p:cNvSpPr/>
            <p:nvPr/>
          </p:nvSpPr>
          <p:spPr>
            <a:xfrm>
              <a:off x="5191704" y="4493833"/>
              <a:ext cx="781715" cy="659251"/>
            </a:xfrm>
            <a:custGeom>
              <a:avLst/>
              <a:gdLst/>
              <a:ahLst/>
              <a:cxnLst/>
              <a:rect l="l" t="t" r="r" b="b"/>
              <a:pathLst>
                <a:path w="15690" h="13232" extrusionOk="0">
                  <a:moveTo>
                    <a:pt x="2929" y="640"/>
                  </a:moveTo>
                  <a:lnTo>
                    <a:pt x="3131" y="943"/>
                  </a:lnTo>
                  <a:lnTo>
                    <a:pt x="3165" y="977"/>
                  </a:lnTo>
                  <a:lnTo>
                    <a:pt x="3098" y="977"/>
                  </a:lnTo>
                  <a:lnTo>
                    <a:pt x="3030" y="909"/>
                  </a:lnTo>
                  <a:lnTo>
                    <a:pt x="2997" y="808"/>
                  </a:lnTo>
                  <a:lnTo>
                    <a:pt x="2929" y="640"/>
                  </a:lnTo>
                  <a:close/>
                  <a:moveTo>
                    <a:pt x="2458" y="270"/>
                  </a:moveTo>
                  <a:lnTo>
                    <a:pt x="2626" y="337"/>
                  </a:lnTo>
                  <a:lnTo>
                    <a:pt x="2593" y="371"/>
                  </a:lnTo>
                  <a:lnTo>
                    <a:pt x="2626" y="573"/>
                  </a:lnTo>
                  <a:lnTo>
                    <a:pt x="2694" y="808"/>
                  </a:lnTo>
                  <a:lnTo>
                    <a:pt x="2761" y="1044"/>
                  </a:lnTo>
                  <a:lnTo>
                    <a:pt x="2828" y="1112"/>
                  </a:lnTo>
                  <a:lnTo>
                    <a:pt x="2896" y="1179"/>
                  </a:lnTo>
                  <a:lnTo>
                    <a:pt x="3064" y="1280"/>
                  </a:lnTo>
                  <a:lnTo>
                    <a:pt x="3266" y="1381"/>
                  </a:lnTo>
                  <a:lnTo>
                    <a:pt x="3502" y="1448"/>
                  </a:lnTo>
                  <a:lnTo>
                    <a:pt x="3603" y="1448"/>
                  </a:lnTo>
                  <a:lnTo>
                    <a:pt x="3670" y="1415"/>
                  </a:lnTo>
                  <a:lnTo>
                    <a:pt x="3704" y="1448"/>
                  </a:lnTo>
                  <a:lnTo>
                    <a:pt x="3737" y="1650"/>
                  </a:lnTo>
                  <a:lnTo>
                    <a:pt x="3737" y="1920"/>
                  </a:lnTo>
                  <a:lnTo>
                    <a:pt x="3704" y="1886"/>
                  </a:lnTo>
                  <a:lnTo>
                    <a:pt x="3434" y="1852"/>
                  </a:lnTo>
                  <a:lnTo>
                    <a:pt x="3300" y="1852"/>
                  </a:lnTo>
                  <a:lnTo>
                    <a:pt x="3165" y="1785"/>
                  </a:lnTo>
                  <a:lnTo>
                    <a:pt x="3064" y="1751"/>
                  </a:lnTo>
                  <a:lnTo>
                    <a:pt x="2963" y="1718"/>
                  </a:lnTo>
                  <a:lnTo>
                    <a:pt x="2862" y="1684"/>
                  </a:lnTo>
                  <a:lnTo>
                    <a:pt x="2761" y="1617"/>
                  </a:lnTo>
                  <a:lnTo>
                    <a:pt x="2593" y="1482"/>
                  </a:lnTo>
                  <a:lnTo>
                    <a:pt x="2391" y="1280"/>
                  </a:lnTo>
                  <a:lnTo>
                    <a:pt x="2189" y="1044"/>
                  </a:lnTo>
                  <a:lnTo>
                    <a:pt x="2121" y="909"/>
                  </a:lnTo>
                  <a:lnTo>
                    <a:pt x="2054" y="741"/>
                  </a:lnTo>
                  <a:lnTo>
                    <a:pt x="1987" y="438"/>
                  </a:lnTo>
                  <a:lnTo>
                    <a:pt x="2054" y="438"/>
                  </a:lnTo>
                  <a:lnTo>
                    <a:pt x="2088" y="404"/>
                  </a:lnTo>
                  <a:lnTo>
                    <a:pt x="2121" y="337"/>
                  </a:lnTo>
                  <a:lnTo>
                    <a:pt x="2189" y="303"/>
                  </a:lnTo>
                  <a:lnTo>
                    <a:pt x="2290" y="270"/>
                  </a:lnTo>
                  <a:close/>
                  <a:moveTo>
                    <a:pt x="1886" y="371"/>
                  </a:moveTo>
                  <a:lnTo>
                    <a:pt x="1919" y="404"/>
                  </a:lnTo>
                  <a:lnTo>
                    <a:pt x="1886" y="573"/>
                  </a:lnTo>
                  <a:lnTo>
                    <a:pt x="1886" y="741"/>
                  </a:lnTo>
                  <a:lnTo>
                    <a:pt x="1919" y="909"/>
                  </a:lnTo>
                  <a:lnTo>
                    <a:pt x="1987" y="1078"/>
                  </a:lnTo>
                  <a:lnTo>
                    <a:pt x="2222" y="1381"/>
                  </a:lnTo>
                  <a:lnTo>
                    <a:pt x="2458" y="1650"/>
                  </a:lnTo>
                  <a:lnTo>
                    <a:pt x="2593" y="1751"/>
                  </a:lnTo>
                  <a:lnTo>
                    <a:pt x="2694" y="1852"/>
                  </a:lnTo>
                  <a:lnTo>
                    <a:pt x="2795" y="1886"/>
                  </a:lnTo>
                  <a:lnTo>
                    <a:pt x="2929" y="1920"/>
                  </a:lnTo>
                  <a:lnTo>
                    <a:pt x="3030" y="1953"/>
                  </a:lnTo>
                  <a:lnTo>
                    <a:pt x="3131" y="1987"/>
                  </a:lnTo>
                  <a:lnTo>
                    <a:pt x="3266" y="2054"/>
                  </a:lnTo>
                  <a:lnTo>
                    <a:pt x="3434" y="2088"/>
                  </a:lnTo>
                  <a:lnTo>
                    <a:pt x="3569" y="2054"/>
                  </a:lnTo>
                  <a:lnTo>
                    <a:pt x="3737" y="1987"/>
                  </a:lnTo>
                  <a:lnTo>
                    <a:pt x="3704" y="2189"/>
                  </a:lnTo>
                  <a:lnTo>
                    <a:pt x="3670" y="2391"/>
                  </a:lnTo>
                  <a:lnTo>
                    <a:pt x="3603" y="2593"/>
                  </a:lnTo>
                  <a:lnTo>
                    <a:pt x="3502" y="2795"/>
                  </a:lnTo>
                  <a:lnTo>
                    <a:pt x="3401" y="2963"/>
                  </a:lnTo>
                  <a:lnTo>
                    <a:pt x="3300" y="3132"/>
                  </a:lnTo>
                  <a:lnTo>
                    <a:pt x="3131" y="3266"/>
                  </a:lnTo>
                  <a:lnTo>
                    <a:pt x="2997" y="3367"/>
                  </a:lnTo>
                  <a:lnTo>
                    <a:pt x="2963" y="3401"/>
                  </a:lnTo>
                  <a:lnTo>
                    <a:pt x="2997" y="3435"/>
                  </a:lnTo>
                  <a:lnTo>
                    <a:pt x="3165" y="3435"/>
                  </a:lnTo>
                  <a:lnTo>
                    <a:pt x="3300" y="3401"/>
                  </a:lnTo>
                  <a:lnTo>
                    <a:pt x="3535" y="3805"/>
                  </a:lnTo>
                  <a:lnTo>
                    <a:pt x="3805" y="4175"/>
                  </a:lnTo>
                  <a:lnTo>
                    <a:pt x="4377" y="4916"/>
                  </a:lnTo>
                  <a:lnTo>
                    <a:pt x="4680" y="5253"/>
                  </a:lnTo>
                  <a:lnTo>
                    <a:pt x="5051" y="5522"/>
                  </a:lnTo>
                  <a:lnTo>
                    <a:pt x="5286" y="5724"/>
                  </a:lnTo>
                  <a:lnTo>
                    <a:pt x="5488" y="5926"/>
                  </a:lnTo>
                  <a:lnTo>
                    <a:pt x="5892" y="6397"/>
                  </a:lnTo>
                  <a:lnTo>
                    <a:pt x="5791" y="6532"/>
                  </a:lnTo>
                  <a:lnTo>
                    <a:pt x="5724" y="6667"/>
                  </a:lnTo>
                  <a:lnTo>
                    <a:pt x="5623" y="6835"/>
                  </a:lnTo>
                  <a:lnTo>
                    <a:pt x="5556" y="7003"/>
                  </a:lnTo>
                  <a:lnTo>
                    <a:pt x="5421" y="6902"/>
                  </a:lnTo>
                  <a:lnTo>
                    <a:pt x="5253" y="6835"/>
                  </a:lnTo>
                  <a:lnTo>
                    <a:pt x="5051" y="6734"/>
                  </a:lnTo>
                  <a:lnTo>
                    <a:pt x="4882" y="6633"/>
                  </a:lnTo>
                  <a:lnTo>
                    <a:pt x="4579" y="6397"/>
                  </a:lnTo>
                  <a:lnTo>
                    <a:pt x="4310" y="6162"/>
                  </a:lnTo>
                  <a:lnTo>
                    <a:pt x="4040" y="5859"/>
                  </a:lnTo>
                  <a:lnTo>
                    <a:pt x="3064" y="4748"/>
                  </a:lnTo>
                  <a:lnTo>
                    <a:pt x="2727" y="4276"/>
                  </a:lnTo>
                  <a:lnTo>
                    <a:pt x="2525" y="4074"/>
                  </a:lnTo>
                  <a:lnTo>
                    <a:pt x="2290" y="3872"/>
                  </a:lnTo>
                  <a:lnTo>
                    <a:pt x="2525" y="3805"/>
                  </a:lnTo>
                  <a:lnTo>
                    <a:pt x="2559" y="3771"/>
                  </a:lnTo>
                  <a:lnTo>
                    <a:pt x="2593" y="3738"/>
                  </a:lnTo>
                  <a:lnTo>
                    <a:pt x="2559" y="3637"/>
                  </a:lnTo>
                  <a:lnTo>
                    <a:pt x="2492" y="3603"/>
                  </a:lnTo>
                  <a:lnTo>
                    <a:pt x="2458" y="3569"/>
                  </a:lnTo>
                  <a:lnTo>
                    <a:pt x="2391" y="3603"/>
                  </a:lnTo>
                  <a:lnTo>
                    <a:pt x="2222" y="3670"/>
                  </a:lnTo>
                  <a:lnTo>
                    <a:pt x="2054" y="3704"/>
                  </a:lnTo>
                  <a:lnTo>
                    <a:pt x="1886" y="3704"/>
                  </a:lnTo>
                  <a:lnTo>
                    <a:pt x="1717" y="3670"/>
                  </a:lnTo>
                  <a:lnTo>
                    <a:pt x="1347" y="3569"/>
                  </a:lnTo>
                  <a:lnTo>
                    <a:pt x="1044" y="3435"/>
                  </a:lnTo>
                  <a:lnTo>
                    <a:pt x="808" y="3300"/>
                  </a:lnTo>
                  <a:lnTo>
                    <a:pt x="606" y="3165"/>
                  </a:lnTo>
                  <a:lnTo>
                    <a:pt x="438" y="2997"/>
                  </a:lnTo>
                  <a:lnTo>
                    <a:pt x="337" y="2795"/>
                  </a:lnTo>
                  <a:lnTo>
                    <a:pt x="270" y="2593"/>
                  </a:lnTo>
                  <a:lnTo>
                    <a:pt x="270" y="2357"/>
                  </a:lnTo>
                  <a:lnTo>
                    <a:pt x="270" y="2122"/>
                  </a:lnTo>
                  <a:lnTo>
                    <a:pt x="303" y="1886"/>
                  </a:lnTo>
                  <a:lnTo>
                    <a:pt x="404" y="1617"/>
                  </a:lnTo>
                  <a:lnTo>
                    <a:pt x="573" y="1381"/>
                  </a:lnTo>
                  <a:lnTo>
                    <a:pt x="741" y="1179"/>
                  </a:lnTo>
                  <a:lnTo>
                    <a:pt x="943" y="977"/>
                  </a:lnTo>
                  <a:lnTo>
                    <a:pt x="1179" y="808"/>
                  </a:lnTo>
                  <a:lnTo>
                    <a:pt x="1414" y="640"/>
                  </a:lnTo>
                  <a:lnTo>
                    <a:pt x="1886" y="371"/>
                  </a:lnTo>
                  <a:close/>
                  <a:moveTo>
                    <a:pt x="2290" y="0"/>
                  </a:moveTo>
                  <a:lnTo>
                    <a:pt x="2189" y="34"/>
                  </a:lnTo>
                  <a:lnTo>
                    <a:pt x="2054" y="68"/>
                  </a:lnTo>
                  <a:lnTo>
                    <a:pt x="1987" y="169"/>
                  </a:lnTo>
                  <a:lnTo>
                    <a:pt x="1616" y="303"/>
                  </a:lnTo>
                  <a:lnTo>
                    <a:pt x="1246" y="505"/>
                  </a:lnTo>
                  <a:lnTo>
                    <a:pt x="909" y="741"/>
                  </a:lnTo>
                  <a:lnTo>
                    <a:pt x="573" y="1011"/>
                  </a:lnTo>
                  <a:lnTo>
                    <a:pt x="303" y="1347"/>
                  </a:lnTo>
                  <a:lnTo>
                    <a:pt x="202" y="1516"/>
                  </a:lnTo>
                  <a:lnTo>
                    <a:pt x="135" y="1684"/>
                  </a:lnTo>
                  <a:lnTo>
                    <a:pt x="68" y="1886"/>
                  </a:lnTo>
                  <a:lnTo>
                    <a:pt x="0" y="2088"/>
                  </a:lnTo>
                  <a:lnTo>
                    <a:pt x="0" y="2256"/>
                  </a:lnTo>
                  <a:lnTo>
                    <a:pt x="0" y="2458"/>
                  </a:lnTo>
                  <a:lnTo>
                    <a:pt x="68" y="2660"/>
                  </a:lnTo>
                  <a:lnTo>
                    <a:pt x="101" y="2829"/>
                  </a:lnTo>
                  <a:lnTo>
                    <a:pt x="202" y="2963"/>
                  </a:lnTo>
                  <a:lnTo>
                    <a:pt x="303" y="3132"/>
                  </a:lnTo>
                  <a:lnTo>
                    <a:pt x="539" y="3401"/>
                  </a:lnTo>
                  <a:lnTo>
                    <a:pt x="842" y="3603"/>
                  </a:lnTo>
                  <a:lnTo>
                    <a:pt x="1145" y="3805"/>
                  </a:lnTo>
                  <a:lnTo>
                    <a:pt x="1515" y="3906"/>
                  </a:lnTo>
                  <a:lnTo>
                    <a:pt x="1886" y="3940"/>
                  </a:lnTo>
                  <a:lnTo>
                    <a:pt x="2054" y="3940"/>
                  </a:lnTo>
                  <a:lnTo>
                    <a:pt x="2222" y="3906"/>
                  </a:lnTo>
                  <a:lnTo>
                    <a:pt x="2357" y="4175"/>
                  </a:lnTo>
                  <a:lnTo>
                    <a:pt x="2492" y="4445"/>
                  </a:lnTo>
                  <a:lnTo>
                    <a:pt x="2660" y="4680"/>
                  </a:lnTo>
                  <a:lnTo>
                    <a:pt x="2862" y="4950"/>
                  </a:lnTo>
                  <a:lnTo>
                    <a:pt x="3300" y="5421"/>
                  </a:lnTo>
                  <a:lnTo>
                    <a:pt x="3737" y="5825"/>
                  </a:lnTo>
                  <a:lnTo>
                    <a:pt x="4175" y="6330"/>
                  </a:lnTo>
                  <a:lnTo>
                    <a:pt x="4680" y="6801"/>
                  </a:lnTo>
                  <a:lnTo>
                    <a:pt x="4882" y="6936"/>
                  </a:lnTo>
                  <a:lnTo>
                    <a:pt x="5084" y="7037"/>
                  </a:lnTo>
                  <a:lnTo>
                    <a:pt x="5320" y="7138"/>
                  </a:lnTo>
                  <a:lnTo>
                    <a:pt x="5522" y="7273"/>
                  </a:lnTo>
                  <a:lnTo>
                    <a:pt x="5589" y="7306"/>
                  </a:lnTo>
                  <a:lnTo>
                    <a:pt x="5657" y="7273"/>
                  </a:lnTo>
                  <a:lnTo>
                    <a:pt x="5690" y="7239"/>
                  </a:lnTo>
                  <a:lnTo>
                    <a:pt x="5724" y="7172"/>
                  </a:lnTo>
                  <a:lnTo>
                    <a:pt x="5791" y="7003"/>
                  </a:lnTo>
                  <a:lnTo>
                    <a:pt x="5892" y="6869"/>
                  </a:lnTo>
                  <a:lnTo>
                    <a:pt x="7003" y="7710"/>
                  </a:lnTo>
                  <a:lnTo>
                    <a:pt x="8148" y="8485"/>
                  </a:lnTo>
                  <a:lnTo>
                    <a:pt x="8720" y="8855"/>
                  </a:lnTo>
                  <a:lnTo>
                    <a:pt x="9326" y="9226"/>
                  </a:lnTo>
                  <a:lnTo>
                    <a:pt x="9932" y="9562"/>
                  </a:lnTo>
                  <a:lnTo>
                    <a:pt x="10572" y="9865"/>
                  </a:lnTo>
                  <a:lnTo>
                    <a:pt x="11279" y="10135"/>
                  </a:lnTo>
                  <a:lnTo>
                    <a:pt x="11986" y="10370"/>
                  </a:lnTo>
                  <a:lnTo>
                    <a:pt x="12727" y="10606"/>
                  </a:lnTo>
                  <a:lnTo>
                    <a:pt x="13400" y="10875"/>
                  </a:lnTo>
                  <a:lnTo>
                    <a:pt x="13737" y="11044"/>
                  </a:lnTo>
                  <a:lnTo>
                    <a:pt x="14040" y="11212"/>
                  </a:lnTo>
                  <a:lnTo>
                    <a:pt x="14309" y="11448"/>
                  </a:lnTo>
                  <a:lnTo>
                    <a:pt x="14579" y="11683"/>
                  </a:lnTo>
                  <a:lnTo>
                    <a:pt x="14814" y="11953"/>
                  </a:lnTo>
                  <a:lnTo>
                    <a:pt x="14983" y="12256"/>
                  </a:lnTo>
                  <a:lnTo>
                    <a:pt x="15151" y="12592"/>
                  </a:lnTo>
                  <a:lnTo>
                    <a:pt x="15286" y="12996"/>
                  </a:lnTo>
                  <a:lnTo>
                    <a:pt x="15353" y="13232"/>
                  </a:lnTo>
                  <a:lnTo>
                    <a:pt x="15690" y="13232"/>
                  </a:lnTo>
                  <a:lnTo>
                    <a:pt x="15622" y="12895"/>
                  </a:lnTo>
                  <a:lnTo>
                    <a:pt x="15521" y="12592"/>
                  </a:lnTo>
                  <a:lnTo>
                    <a:pt x="15420" y="12323"/>
                  </a:lnTo>
                  <a:lnTo>
                    <a:pt x="15286" y="12054"/>
                  </a:lnTo>
                  <a:lnTo>
                    <a:pt x="15151" y="11818"/>
                  </a:lnTo>
                  <a:lnTo>
                    <a:pt x="14983" y="11616"/>
                  </a:lnTo>
                  <a:lnTo>
                    <a:pt x="14814" y="11414"/>
                  </a:lnTo>
                  <a:lnTo>
                    <a:pt x="14612" y="11212"/>
                  </a:lnTo>
                  <a:lnTo>
                    <a:pt x="14377" y="11044"/>
                  </a:lnTo>
                  <a:lnTo>
                    <a:pt x="13939" y="10741"/>
                  </a:lnTo>
                  <a:lnTo>
                    <a:pt x="13400" y="10505"/>
                  </a:lnTo>
                  <a:lnTo>
                    <a:pt x="12862" y="10303"/>
                  </a:lnTo>
                  <a:lnTo>
                    <a:pt x="12289" y="10101"/>
                  </a:lnTo>
                  <a:lnTo>
                    <a:pt x="11548" y="9865"/>
                  </a:lnTo>
                  <a:lnTo>
                    <a:pt x="10841" y="9562"/>
                  </a:lnTo>
                  <a:lnTo>
                    <a:pt x="10168" y="9259"/>
                  </a:lnTo>
                  <a:lnTo>
                    <a:pt x="9495" y="8922"/>
                  </a:lnTo>
                  <a:lnTo>
                    <a:pt x="8855" y="8552"/>
                  </a:lnTo>
                  <a:lnTo>
                    <a:pt x="8182" y="8148"/>
                  </a:lnTo>
                  <a:lnTo>
                    <a:pt x="6936" y="7306"/>
                  </a:lnTo>
                  <a:lnTo>
                    <a:pt x="6027" y="6667"/>
                  </a:lnTo>
                  <a:lnTo>
                    <a:pt x="6094" y="6532"/>
                  </a:lnTo>
                  <a:lnTo>
                    <a:pt x="6162" y="6364"/>
                  </a:lnTo>
                  <a:lnTo>
                    <a:pt x="6162" y="6330"/>
                  </a:lnTo>
                  <a:lnTo>
                    <a:pt x="6128" y="6296"/>
                  </a:lnTo>
                  <a:lnTo>
                    <a:pt x="6027" y="6296"/>
                  </a:lnTo>
                  <a:lnTo>
                    <a:pt x="5926" y="6061"/>
                  </a:lnTo>
                  <a:lnTo>
                    <a:pt x="5825" y="5892"/>
                  </a:lnTo>
                  <a:lnTo>
                    <a:pt x="5657" y="5724"/>
                  </a:lnTo>
                  <a:lnTo>
                    <a:pt x="5488" y="5556"/>
                  </a:lnTo>
                  <a:lnTo>
                    <a:pt x="5152" y="5286"/>
                  </a:lnTo>
                  <a:lnTo>
                    <a:pt x="4781" y="5017"/>
                  </a:lnTo>
                  <a:lnTo>
                    <a:pt x="4108" y="4108"/>
                  </a:lnTo>
                  <a:lnTo>
                    <a:pt x="3670" y="3569"/>
                  </a:lnTo>
                  <a:lnTo>
                    <a:pt x="3502" y="3401"/>
                  </a:lnTo>
                  <a:lnTo>
                    <a:pt x="3434" y="3367"/>
                  </a:lnTo>
                  <a:lnTo>
                    <a:pt x="3401" y="3367"/>
                  </a:lnTo>
                  <a:lnTo>
                    <a:pt x="3502" y="3266"/>
                  </a:lnTo>
                  <a:lnTo>
                    <a:pt x="3603" y="3165"/>
                  </a:lnTo>
                  <a:lnTo>
                    <a:pt x="3737" y="2930"/>
                  </a:lnTo>
                  <a:lnTo>
                    <a:pt x="3838" y="2593"/>
                  </a:lnTo>
                  <a:lnTo>
                    <a:pt x="3906" y="2256"/>
                  </a:lnTo>
                  <a:lnTo>
                    <a:pt x="3906" y="1920"/>
                  </a:lnTo>
                  <a:lnTo>
                    <a:pt x="3906" y="1583"/>
                  </a:lnTo>
                  <a:lnTo>
                    <a:pt x="3838" y="1280"/>
                  </a:lnTo>
                  <a:lnTo>
                    <a:pt x="3805" y="1044"/>
                  </a:lnTo>
                  <a:lnTo>
                    <a:pt x="3670" y="842"/>
                  </a:lnTo>
                  <a:lnTo>
                    <a:pt x="3502" y="640"/>
                  </a:lnTo>
                  <a:lnTo>
                    <a:pt x="3232" y="438"/>
                  </a:lnTo>
                  <a:lnTo>
                    <a:pt x="2963" y="236"/>
                  </a:lnTo>
                  <a:lnTo>
                    <a:pt x="2694" y="101"/>
                  </a:lnTo>
                  <a:lnTo>
                    <a:pt x="24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290;p8">
              <a:extLst>
                <a:ext uri="{FF2B5EF4-FFF2-40B4-BE49-F238E27FC236}">
                  <a16:creationId xmlns:a16="http://schemas.microsoft.com/office/drawing/2014/main" id="{DBFB5187-6788-4CE1-AEBF-C283120E02E8}"/>
                </a:ext>
              </a:extLst>
            </p:cNvPr>
            <p:cNvSpPr/>
            <p:nvPr/>
          </p:nvSpPr>
          <p:spPr>
            <a:xfrm>
              <a:off x="6674521" y="5069183"/>
              <a:ext cx="196301" cy="83901"/>
            </a:xfrm>
            <a:custGeom>
              <a:avLst/>
              <a:gdLst/>
              <a:ahLst/>
              <a:cxnLst/>
              <a:rect l="l" t="t" r="r" b="b"/>
              <a:pathLst>
                <a:path w="3940" h="1684" extrusionOk="0">
                  <a:moveTo>
                    <a:pt x="1886" y="1"/>
                  </a:moveTo>
                  <a:lnTo>
                    <a:pt x="1583" y="34"/>
                  </a:lnTo>
                  <a:lnTo>
                    <a:pt x="1348" y="102"/>
                  </a:lnTo>
                  <a:lnTo>
                    <a:pt x="1146" y="203"/>
                  </a:lnTo>
                  <a:lnTo>
                    <a:pt x="977" y="337"/>
                  </a:lnTo>
                  <a:lnTo>
                    <a:pt x="843" y="506"/>
                  </a:lnTo>
                  <a:lnTo>
                    <a:pt x="573" y="910"/>
                  </a:lnTo>
                  <a:lnTo>
                    <a:pt x="338" y="1280"/>
                  </a:lnTo>
                  <a:lnTo>
                    <a:pt x="169" y="1516"/>
                  </a:lnTo>
                  <a:lnTo>
                    <a:pt x="1" y="1684"/>
                  </a:lnTo>
                  <a:lnTo>
                    <a:pt x="506" y="1684"/>
                  </a:lnTo>
                  <a:lnTo>
                    <a:pt x="674" y="1516"/>
                  </a:lnTo>
                  <a:lnTo>
                    <a:pt x="775" y="1347"/>
                  </a:lnTo>
                  <a:lnTo>
                    <a:pt x="1078" y="910"/>
                  </a:lnTo>
                  <a:lnTo>
                    <a:pt x="1247" y="708"/>
                  </a:lnTo>
                  <a:lnTo>
                    <a:pt x="1415" y="573"/>
                  </a:lnTo>
                  <a:lnTo>
                    <a:pt x="1617" y="472"/>
                  </a:lnTo>
                  <a:lnTo>
                    <a:pt x="1853" y="405"/>
                  </a:lnTo>
                  <a:lnTo>
                    <a:pt x="2088" y="405"/>
                  </a:lnTo>
                  <a:lnTo>
                    <a:pt x="2391" y="438"/>
                  </a:lnTo>
                  <a:lnTo>
                    <a:pt x="2795" y="539"/>
                  </a:lnTo>
                  <a:lnTo>
                    <a:pt x="3166" y="674"/>
                  </a:lnTo>
                  <a:lnTo>
                    <a:pt x="3570" y="809"/>
                  </a:lnTo>
                  <a:lnTo>
                    <a:pt x="3940" y="943"/>
                  </a:lnTo>
                  <a:lnTo>
                    <a:pt x="3940" y="539"/>
                  </a:lnTo>
                  <a:lnTo>
                    <a:pt x="3368" y="337"/>
                  </a:lnTo>
                  <a:lnTo>
                    <a:pt x="2762" y="135"/>
                  </a:lnTo>
                  <a:lnTo>
                    <a:pt x="2492" y="68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291;p8">
              <a:extLst>
                <a:ext uri="{FF2B5EF4-FFF2-40B4-BE49-F238E27FC236}">
                  <a16:creationId xmlns:a16="http://schemas.microsoft.com/office/drawing/2014/main" id="{52662EFA-B567-4A53-8C12-A59C372CED1E}"/>
                </a:ext>
              </a:extLst>
            </p:cNvPr>
            <p:cNvSpPr/>
            <p:nvPr/>
          </p:nvSpPr>
          <p:spPr>
            <a:xfrm>
              <a:off x="5243718" y="4597812"/>
              <a:ext cx="45338" cy="43694"/>
            </a:xfrm>
            <a:custGeom>
              <a:avLst/>
              <a:gdLst/>
              <a:ahLst/>
              <a:cxnLst/>
              <a:rect l="l" t="t" r="r" b="b"/>
              <a:pathLst>
                <a:path w="910" h="877" extrusionOk="0">
                  <a:moveTo>
                    <a:pt x="673" y="1"/>
                  </a:moveTo>
                  <a:lnTo>
                    <a:pt x="606" y="35"/>
                  </a:lnTo>
                  <a:lnTo>
                    <a:pt x="303" y="338"/>
                  </a:lnTo>
                  <a:lnTo>
                    <a:pt x="168" y="506"/>
                  </a:lnTo>
                  <a:lnTo>
                    <a:pt x="34" y="641"/>
                  </a:lnTo>
                  <a:lnTo>
                    <a:pt x="0" y="708"/>
                  </a:lnTo>
                  <a:lnTo>
                    <a:pt x="0" y="742"/>
                  </a:lnTo>
                  <a:lnTo>
                    <a:pt x="67" y="843"/>
                  </a:lnTo>
                  <a:lnTo>
                    <a:pt x="135" y="876"/>
                  </a:lnTo>
                  <a:lnTo>
                    <a:pt x="236" y="876"/>
                  </a:lnTo>
                  <a:lnTo>
                    <a:pt x="404" y="742"/>
                  </a:lnTo>
                  <a:lnTo>
                    <a:pt x="539" y="607"/>
                  </a:lnTo>
                  <a:lnTo>
                    <a:pt x="842" y="304"/>
                  </a:lnTo>
                  <a:lnTo>
                    <a:pt x="909" y="237"/>
                  </a:lnTo>
                  <a:lnTo>
                    <a:pt x="909" y="169"/>
                  </a:lnTo>
                  <a:lnTo>
                    <a:pt x="875" y="102"/>
                  </a:lnTo>
                  <a:lnTo>
                    <a:pt x="842" y="68"/>
                  </a:lnTo>
                  <a:lnTo>
                    <a:pt x="77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292;p8">
              <a:extLst>
                <a:ext uri="{FF2B5EF4-FFF2-40B4-BE49-F238E27FC236}">
                  <a16:creationId xmlns:a16="http://schemas.microsoft.com/office/drawing/2014/main" id="{B9B90129-D6D3-40D3-9E13-47E95B7089FE}"/>
                </a:ext>
              </a:extLst>
            </p:cNvPr>
            <p:cNvSpPr/>
            <p:nvPr/>
          </p:nvSpPr>
          <p:spPr>
            <a:xfrm>
              <a:off x="5460098" y="4067751"/>
              <a:ext cx="1410724" cy="868954"/>
            </a:xfrm>
            <a:custGeom>
              <a:avLst/>
              <a:gdLst/>
              <a:ahLst/>
              <a:cxnLst/>
              <a:rect l="l" t="t" r="r" b="b"/>
              <a:pathLst>
                <a:path w="28315" h="17441" extrusionOk="0">
                  <a:moveTo>
                    <a:pt x="2929" y="1011"/>
                  </a:moveTo>
                  <a:lnTo>
                    <a:pt x="2997" y="1112"/>
                  </a:lnTo>
                  <a:lnTo>
                    <a:pt x="3064" y="1145"/>
                  </a:lnTo>
                  <a:lnTo>
                    <a:pt x="3098" y="1179"/>
                  </a:lnTo>
                  <a:lnTo>
                    <a:pt x="3199" y="1145"/>
                  </a:lnTo>
                  <a:lnTo>
                    <a:pt x="3199" y="1213"/>
                  </a:lnTo>
                  <a:lnTo>
                    <a:pt x="3232" y="1280"/>
                  </a:lnTo>
                  <a:lnTo>
                    <a:pt x="3232" y="1280"/>
                  </a:lnTo>
                  <a:lnTo>
                    <a:pt x="3098" y="1213"/>
                  </a:lnTo>
                  <a:lnTo>
                    <a:pt x="2997" y="1145"/>
                  </a:lnTo>
                  <a:lnTo>
                    <a:pt x="2929" y="1011"/>
                  </a:lnTo>
                  <a:close/>
                  <a:moveTo>
                    <a:pt x="2088" y="236"/>
                  </a:moveTo>
                  <a:lnTo>
                    <a:pt x="2492" y="304"/>
                  </a:lnTo>
                  <a:lnTo>
                    <a:pt x="2492" y="371"/>
                  </a:lnTo>
                  <a:lnTo>
                    <a:pt x="2458" y="472"/>
                  </a:lnTo>
                  <a:lnTo>
                    <a:pt x="2458" y="573"/>
                  </a:lnTo>
                  <a:lnTo>
                    <a:pt x="2492" y="842"/>
                  </a:lnTo>
                  <a:lnTo>
                    <a:pt x="2593" y="1044"/>
                  </a:lnTo>
                  <a:lnTo>
                    <a:pt x="2727" y="1246"/>
                  </a:lnTo>
                  <a:lnTo>
                    <a:pt x="2896" y="1415"/>
                  </a:lnTo>
                  <a:lnTo>
                    <a:pt x="2997" y="1482"/>
                  </a:lnTo>
                  <a:lnTo>
                    <a:pt x="3098" y="1550"/>
                  </a:lnTo>
                  <a:lnTo>
                    <a:pt x="3199" y="1550"/>
                  </a:lnTo>
                  <a:lnTo>
                    <a:pt x="3333" y="1583"/>
                  </a:lnTo>
                  <a:lnTo>
                    <a:pt x="3434" y="1550"/>
                  </a:lnTo>
                  <a:lnTo>
                    <a:pt x="3468" y="1516"/>
                  </a:lnTo>
                  <a:lnTo>
                    <a:pt x="3502" y="1482"/>
                  </a:lnTo>
                  <a:lnTo>
                    <a:pt x="3468" y="1886"/>
                  </a:lnTo>
                  <a:lnTo>
                    <a:pt x="3367" y="2257"/>
                  </a:lnTo>
                  <a:lnTo>
                    <a:pt x="3030" y="2156"/>
                  </a:lnTo>
                  <a:lnTo>
                    <a:pt x="2727" y="2055"/>
                  </a:lnTo>
                  <a:lnTo>
                    <a:pt x="2458" y="1853"/>
                  </a:lnTo>
                  <a:lnTo>
                    <a:pt x="2189" y="1617"/>
                  </a:lnTo>
                  <a:lnTo>
                    <a:pt x="2088" y="1482"/>
                  </a:lnTo>
                  <a:lnTo>
                    <a:pt x="1987" y="1314"/>
                  </a:lnTo>
                  <a:lnTo>
                    <a:pt x="1852" y="977"/>
                  </a:lnTo>
                  <a:lnTo>
                    <a:pt x="1751" y="640"/>
                  </a:lnTo>
                  <a:lnTo>
                    <a:pt x="1684" y="270"/>
                  </a:lnTo>
                  <a:lnTo>
                    <a:pt x="2088" y="236"/>
                  </a:lnTo>
                  <a:close/>
                  <a:moveTo>
                    <a:pt x="1583" y="304"/>
                  </a:moveTo>
                  <a:lnTo>
                    <a:pt x="1583" y="674"/>
                  </a:lnTo>
                  <a:lnTo>
                    <a:pt x="1650" y="1078"/>
                  </a:lnTo>
                  <a:lnTo>
                    <a:pt x="1818" y="1449"/>
                  </a:lnTo>
                  <a:lnTo>
                    <a:pt x="2020" y="1785"/>
                  </a:lnTo>
                  <a:lnTo>
                    <a:pt x="2290" y="2055"/>
                  </a:lnTo>
                  <a:lnTo>
                    <a:pt x="2626" y="2324"/>
                  </a:lnTo>
                  <a:lnTo>
                    <a:pt x="2761" y="2391"/>
                  </a:lnTo>
                  <a:lnTo>
                    <a:pt x="2929" y="2425"/>
                  </a:lnTo>
                  <a:lnTo>
                    <a:pt x="3232" y="2459"/>
                  </a:lnTo>
                  <a:lnTo>
                    <a:pt x="3064" y="2728"/>
                  </a:lnTo>
                  <a:lnTo>
                    <a:pt x="2896" y="2896"/>
                  </a:lnTo>
                  <a:lnTo>
                    <a:pt x="2727" y="2997"/>
                  </a:lnTo>
                  <a:lnTo>
                    <a:pt x="2525" y="3065"/>
                  </a:lnTo>
                  <a:lnTo>
                    <a:pt x="2290" y="3132"/>
                  </a:lnTo>
                  <a:lnTo>
                    <a:pt x="1987" y="3166"/>
                  </a:lnTo>
                  <a:lnTo>
                    <a:pt x="1785" y="3166"/>
                  </a:lnTo>
                  <a:lnTo>
                    <a:pt x="1684" y="3132"/>
                  </a:lnTo>
                  <a:lnTo>
                    <a:pt x="1650" y="3098"/>
                  </a:lnTo>
                  <a:lnTo>
                    <a:pt x="1616" y="3098"/>
                  </a:lnTo>
                  <a:lnTo>
                    <a:pt x="1616" y="3132"/>
                  </a:lnTo>
                  <a:lnTo>
                    <a:pt x="1616" y="3199"/>
                  </a:lnTo>
                  <a:lnTo>
                    <a:pt x="1650" y="3267"/>
                  </a:lnTo>
                  <a:lnTo>
                    <a:pt x="1751" y="3334"/>
                  </a:lnTo>
                  <a:lnTo>
                    <a:pt x="2189" y="3334"/>
                  </a:lnTo>
                  <a:lnTo>
                    <a:pt x="2525" y="3267"/>
                  </a:lnTo>
                  <a:lnTo>
                    <a:pt x="2525" y="3300"/>
                  </a:lnTo>
                  <a:lnTo>
                    <a:pt x="2694" y="3502"/>
                  </a:lnTo>
                  <a:lnTo>
                    <a:pt x="2896" y="3738"/>
                  </a:lnTo>
                  <a:lnTo>
                    <a:pt x="3367" y="4108"/>
                  </a:lnTo>
                  <a:lnTo>
                    <a:pt x="3771" y="4479"/>
                  </a:lnTo>
                  <a:lnTo>
                    <a:pt x="3973" y="4681"/>
                  </a:lnTo>
                  <a:lnTo>
                    <a:pt x="4141" y="4950"/>
                  </a:lnTo>
                  <a:lnTo>
                    <a:pt x="4276" y="5152"/>
                  </a:lnTo>
                  <a:lnTo>
                    <a:pt x="4444" y="5354"/>
                  </a:lnTo>
                  <a:lnTo>
                    <a:pt x="4781" y="5758"/>
                  </a:lnTo>
                  <a:lnTo>
                    <a:pt x="5185" y="6128"/>
                  </a:lnTo>
                  <a:lnTo>
                    <a:pt x="5589" y="6499"/>
                  </a:lnTo>
                  <a:lnTo>
                    <a:pt x="5421" y="6701"/>
                  </a:lnTo>
                  <a:lnTo>
                    <a:pt x="5252" y="6936"/>
                  </a:lnTo>
                  <a:lnTo>
                    <a:pt x="5118" y="7138"/>
                  </a:lnTo>
                  <a:lnTo>
                    <a:pt x="3300" y="5388"/>
                  </a:lnTo>
                  <a:lnTo>
                    <a:pt x="2424" y="4546"/>
                  </a:lnTo>
                  <a:lnTo>
                    <a:pt x="1953" y="4142"/>
                  </a:lnTo>
                  <a:lnTo>
                    <a:pt x="1482" y="3805"/>
                  </a:lnTo>
                  <a:lnTo>
                    <a:pt x="909" y="3469"/>
                  </a:lnTo>
                  <a:lnTo>
                    <a:pt x="674" y="3267"/>
                  </a:lnTo>
                  <a:lnTo>
                    <a:pt x="573" y="3132"/>
                  </a:lnTo>
                  <a:lnTo>
                    <a:pt x="472" y="2997"/>
                  </a:lnTo>
                  <a:lnTo>
                    <a:pt x="371" y="2829"/>
                  </a:lnTo>
                  <a:lnTo>
                    <a:pt x="337" y="2661"/>
                  </a:lnTo>
                  <a:lnTo>
                    <a:pt x="270" y="2290"/>
                  </a:lnTo>
                  <a:lnTo>
                    <a:pt x="270" y="1954"/>
                  </a:lnTo>
                  <a:lnTo>
                    <a:pt x="303" y="1583"/>
                  </a:lnTo>
                  <a:lnTo>
                    <a:pt x="371" y="1314"/>
                  </a:lnTo>
                  <a:lnTo>
                    <a:pt x="472" y="1078"/>
                  </a:lnTo>
                  <a:lnTo>
                    <a:pt x="606" y="876"/>
                  </a:lnTo>
                  <a:lnTo>
                    <a:pt x="775" y="708"/>
                  </a:lnTo>
                  <a:lnTo>
                    <a:pt x="943" y="573"/>
                  </a:lnTo>
                  <a:lnTo>
                    <a:pt x="1145" y="438"/>
                  </a:lnTo>
                  <a:lnTo>
                    <a:pt x="1347" y="337"/>
                  </a:lnTo>
                  <a:lnTo>
                    <a:pt x="1583" y="304"/>
                  </a:lnTo>
                  <a:close/>
                  <a:moveTo>
                    <a:pt x="21548" y="6701"/>
                  </a:moveTo>
                  <a:lnTo>
                    <a:pt x="21682" y="6903"/>
                  </a:lnTo>
                  <a:lnTo>
                    <a:pt x="21548" y="7037"/>
                  </a:lnTo>
                  <a:lnTo>
                    <a:pt x="21447" y="7206"/>
                  </a:lnTo>
                  <a:lnTo>
                    <a:pt x="21346" y="7071"/>
                  </a:lnTo>
                  <a:lnTo>
                    <a:pt x="21278" y="7004"/>
                  </a:lnTo>
                  <a:lnTo>
                    <a:pt x="21413" y="6869"/>
                  </a:lnTo>
                  <a:lnTo>
                    <a:pt x="21480" y="6802"/>
                  </a:lnTo>
                  <a:lnTo>
                    <a:pt x="21514" y="6734"/>
                  </a:lnTo>
                  <a:lnTo>
                    <a:pt x="21548" y="6701"/>
                  </a:lnTo>
                  <a:close/>
                  <a:moveTo>
                    <a:pt x="22086" y="7004"/>
                  </a:moveTo>
                  <a:lnTo>
                    <a:pt x="22288" y="7037"/>
                  </a:lnTo>
                  <a:lnTo>
                    <a:pt x="22490" y="7105"/>
                  </a:lnTo>
                  <a:lnTo>
                    <a:pt x="22692" y="7206"/>
                  </a:lnTo>
                  <a:lnTo>
                    <a:pt x="22894" y="7307"/>
                  </a:lnTo>
                  <a:lnTo>
                    <a:pt x="23063" y="7475"/>
                  </a:lnTo>
                  <a:lnTo>
                    <a:pt x="23770" y="8115"/>
                  </a:lnTo>
                  <a:lnTo>
                    <a:pt x="24477" y="8754"/>
                  </a:lnTo>
                  <a:lnTo>
                    <a:pt x="25117" y="9428"/>
                  </a:lnTo>
                  <a:lnTo>
                    <a:pt x="25723" y="10101"/>
                  </a:lnTo>
                  <a:lnTo>
                    <a:pt x="26295" y="10842"/>
                  </a:lnTo>
                  <a:lnTo>
                    <a:pt x="26800" y="11549"/>
                  </a:lnTo>
                  <a:lnTo>
                    <a:pt x="26733" y="11583"/>
                  </a:lnTo>
                  <a:lnTo>
                    <a:pt x="26699" y="11616"/>
                  </a:lnTo>
                  <a:lnTo>
                    <a:pt x="26665" y="11684"/>
                  </a:lnTo>
                  <a:lnTo>
                    <a:pt x="26665" y="11751"/>
                  </a:lnTo>
                  <a:lnTo>
                    <a:pt x="26699" y="11785"/>
                  </a:lnTo>
                  <a:lnTo>
                    <a:pt x="26733" y="11852"/>
                  </a:lnTo>
                  <a:lnTo>
                    <a:pt x="26800" y="11987"/>
                  </a:lnTo>
                  <a:lnTo>
                    <a:pt x="26564" y="12290"/>
                  </a:lnTo>
                  <a:lnTo>
                    <a:pt x="26531" y="12357"/>
                  </a:lnTo>
                  <a:lnTo>
                    <a:pt x="26463" y="12391"/>
                  </a:lnTo>
                  <a:lnTo>
                    <a:pt x="26329" y="12391"/>
                  </a:lnTo>
                  <a:lnTo>
                    <a:pt x="26160" y="12357"/>
                  </a:lnTo>
                  <a:lnTo>
                    <a:pt x="25992" y="12256"/>
                  </a:lnTo>
                  <a:lnTo>
                    <a:pt x="25655" y="12020"/>
                  </a:lnTo>
                  <a:lnTo>
                    <a:pt x="25453" y="11852"/>
                  </a:lnTo>
                  <a:lnTo>
                    <a:pt x="25083" y="11549"/>
                  </a:lnTo>
                  <a:lnTo>
                    <a:pt x="24746" y="11246"/>
                  </a:lnTo>
                  <a:lnTo>
                    <a:pt x="24107" y="10573"/>
                  </a:lnTo>
                  <a:lnTo>
                    <a:pt x="23433" y="9832"/>
                  </a:lnTo>
                  <a:lnTo>
                    <a:pt x="22793" y="9057"/>
                  </a:lnTo>
                  <a:lnTo>
                    <a:pt x="22120" y="8317"/>
                  </a:lnTo>
                  <a:lnTo>
                    <a:pt x="21783" y="7946"/>
                  </a:lnTo>
                  <a:lnTo>
                    <a:pt x="21413" y="7610"/>
                  </a:lnTo>
                  <a:lnTo>
                    <a:pt x="21548" y="7408"/>
                  </a:lnTo>
                  <a:lnTo>
                    <a:pt x="21716" y="7206"/>
                  </a:lnTo>
                  <a:lnTo>
                    <a:pt x="21884" y="7071"/>
                  </a:lnTo>
                  <a:lnTo>
                    <a:pt x="22086" y="7004"/>
                  </a:lnTo>
                  <a:close/>
                  <a:moveTo>
                    <a:pt x="26935" y="12088"/>
                  </a:moveTo>
                  <a:lnTo>
                    <a:pt x="27271" y="12222"/>
                  </a:lnTo>
                  <a:lnTo>
                    <a:pt x="27406" y="12323"/>
                  </a:lnTo>
                  <a:lnTo>
                    <a:pt x="27507" y="12424"/>
                  </a:lnTo>
                  <a:lnTo>
                    <a:pt x="27339" y="12694"/>
                  </a:lnTo>
                  <a:lnTo>
                    <a:pt x="27137" y="12896"/>
                  </a:lnTo>
                  <a:lnTo>
                    <a:pt x="26800" y="12424"/>
                  </a:lnTo>
                  <a:lnTo>
                    <a:pt x="26867" y="12256"/>
                  </a:lnTo>
                  <a:lnTo>
                    <a:pt x="26935" y="12088"/>
                  </a:lnTo>
                  <a:close/>
                  <a:moveTo>
                    <a:pt x="1650" y="1"/>
                  </a:moveTo>
                  <a:lnTo>
                    <a:pt x="1414" y="68"/>
                  </a:lnTo>
                  <a:lnTo>
                    <a:pt x="1179" y="135"/>
                  </a:lnTo>
                  <a:lnTo>
                    <a:pt x="977" y="236"/>
                  </a:lnTo>
                  <a:lnTo>
                    <a:pt x="775" y="371"/>
                  </a:lnTo>
                  <a:lnTo>
                    <a:pt x="539" y="607"/>
                  </a:lnTo>
                  <a:lnTo>
                    <a:pt x="371" y="842"/>
                  </a:lnTo>
                  <a:lnTo>
                    <a:pt x="236" y="1078"/>
                  </a:lnTo>
                  <a:lnTo>
                    <a:pt x="101" y="1347"/>
                  </a:lnTo>
                  <a:lnTo>
                    <a:pt x="34" y="1651"/>
                  </a:lnTo>
                  <a:lnTo>
                    <a:pt x="0" y="1920"/>
                  </a:lnTo>
                  <a:lnTo>
                    <a:pt x="0" y="2223"/>
                  </a:lnTo>
                  <a:lnTo>
                    <a:pt x="34" y="2526"/>
                  </a:lnTo>
                  <a:lnTo>
                    <a:pt x="101" y="2728"/>
                  </a:lnTo>
                  <a:lnTo>
                    <a:pt x="135" y="2930"/>
                  </a:lnTo>
                  <a:lnTo>
                    <a:pt x="236" y="3098"/>
                  </a:lnTo>
                  <a:lnTo>
                    <a:pt x="337" y="3233"/>
                  </a:lnTo>
                  <a:lnTo>
                    <a:pt x="573" y="3502"/>
                  </a:lnTo>
                  <a:lnTo>
                    <a:pt x="842" y="3738"/>
                  </a:lnTo>
                  <a:lnTo>
                    <a:pt x="1482" y="4142"/>
                  </a:lnTo>
                  <a:lnTo>
                    <a:pt x="1785" y="4378"/>
                  </a:lnTo>
                  <a:lnTo>
                    <a:pt x="2088" y="4613"/>
                  </a:lnTo>
                  <a:lnTo>
                    <a:pt x="3535" y="5994"/>
                  </a:lnTo>
                  <a:lnTo>
                    <a:pt x="4949" y="7374"/>
                  </a:lnTo>
                  <a:lnTo>
                    <a:pt x="5017" y="7408"/>
                  </a:lnTo>
                  <a:lnTo>
                    <a:pt x="5084" y="7408"/>
                  </a:lnTo>
                  <a:lnTo>
                    <a:pt x="5151" y="7340"/>
                  </a:lnTo>
                  <a:lnTo>
                    <a:pt x="5185" y="7307"/>
                  </a:lnTo>
                  <a:lnTo>
                    <a:pt x="5320" y="7172"/>
                  </a:lnTo>
                  <a:lnTo>
                    <a:pt x="5421" y="7037"/>
                  </a:lnTo>
                  <a:lnTo>
                    <a:pt x="5488" y="7037"/>
                  </a:lnTo>
                  <a:lnTo>
                    <a:pt x="5757" y="7374"/>
                  </a:lnTo>
                  <a:lnTo>
                    <a:pt x="5993" y="7643"/>
                  </a:lnTo>
                  <a:lnTo>
                    <a:pt x="6363" y="8014"/>
                  </a:lnTo>
                  <a:lnTo>
                    <a:pt x="6801" y="8384"/>
                  </a:lnTo>
                  <a:lnTo>
                    <a:pt x="7205" y="8687"/>
                  </a:lnTo>
                  <a:lnTo>
                    <a:pt x="7643" y="8956"/>
                  </a:lnTo>
                  <a:lnTo>
                    <a:pt x="8114" y="9192"/>
                  </a:lnTo>
                  <a:lnTo>
                    <a:pt x="8619" y="9360"/>
                  </a:lnTo>
                  <a:lnTo>
                    <a:pt x="8922" y="9428"/>
                  </a:lnTo>
                  <a:lnTo>
                    <a:pt x="9259" y="9461"/>
                  </a:lnTo>
                  <a:lnTo>
                    <a:pt x="9899" y="9529"/>
                  </a:lnTo>
                  <a:lnTo>
                    <a:pt x="10202" y="9563"/>
                  </a:lnTo>
                  <a:lnTo>
                    <a:pt x="10505" y="9664"/>
                  </a:lnTo>
                  <a:lnTo>
                    <a:pt x="10774" y="9832"/>
                  </a:lnTo>
                  <a:lnTo>
                    <a:pt x="11043" y="10034"/>
                  </a:lnTo>
                  <a:lnTo>
                    <a:pt x="11245" y="10303"/>
                  </a:lnTo>
                  <a:lnTo>
                    <a:pt x="11414" y="10606"/>
                  </a:lnTo>
                  <a:lnTo>
                    <a:pt x="11515" y="10977"/>
                  </a:lnTo>
                  <a:lnTo>
                    <a:pt x="11616" y="11347"/>
                  </a:lnTo>
                  <a:lnTo>
                    <a:pt x="11717" y="12088"/>
                  </a:lnTo>
                  <a:lnTo>
                    <a:pt x="11784" y="12761"/>
                  </a:lnTo>
                  <a:lnTo>
                    <a:pt x="11885" y="13805"/>
                  </a:lnTo>
                  <a:lnTo>
                    <a:pt x="11919" y="14310"/>
                  </a:lnTo>
                  <a:lnTo>
                    <a:pt x="11986" y="14781"/>
                  </a:lnTo>
                  <a:lnTo>
                    <a:pt x="12121" y="15252"/>
                  </a:lnTo>
                  <a:lnTo>
                    <a:pt x="12188" y="15488"/>
                  </a:lnTo>
                  <a:lnTo>
                    <a:pt x="12289" y="15690"/>
                  </a:lnTo>
                  <a:lnTo>
                    <a:pt x="12424" y="15892"/>
                  </a:lnTo>
                  <a:lnTo>
                    <a:pt x="12592" y="16094"/>
                  </a:lnTo>
                  <a:lnTo>
                    <a:pt x="12760" y="16296"/>
                  </a:lnTo>
                  <a:lnTo>
                    <a:pt x="12962" y="16464"/>
                  </a:lnTo>
                  <a:lnTo>
                    <a:pt x="13164" y="16599"/>
                  </a:lnTo>
                  <a:lnTo>
                    <a:pt x="13400" y="16734"/>
                  </a:lnTo>
                  <a:lnTo>
                    <a:pt x="13838" y="16936"/>
                  </a:lnTo>
                  <a:lnTo>
                    <a:pt x="14309" y="17070"/>
                  </a:lnTo>
                  <a:lnTo>
                    <a:pt x="14780" y="17205"/>
                  </a:lnTo>
                  <a:lnTo>
                    <a:pt x="15252" y="17306"/>
                  </a:lnTo>
                  <a:lnTo>
                    <a:pt x="15757" y="17373"/>
                  </a:lnTo>
                  <a:lnTo>
                    <a:pt x="16296" y="17441"/>
                  </a:lnTo>
                  <a:lnTo>
                    <a:pt x="16531" y="17407"/>
                  </a:lnTo>
                  <a:lnTo>
                    <a:pt x="16767" y="17407"/>
                  </a:lnTo>
                  <a:lnTo>
                    <a:pt x="17205" y="17340"/>
                  </a:lnTo>
                  <a:lnTo>
                    <a:pt x="17609" y="17239"/>
                  </a:lnTo>
                  <a:lnTo>
                    <a:pt x="18013" y="17070"/>
                  </a:lnTo>
                  <a:lnTo>
                    <a:pt x="18383" y="16902"/>
                  </a:lnTo>
                  <a:lnTo>
                    <a:pt x="18753" y="16700"/>
                  </a:lnTo>
                  <a:lnTo>
                    <a:pt x="19090" y="16464"/>
                  </a:lnTo>
                  <a:lnTo>
                    <a:pt x="19393" y="16161"/>
                  </a:lnTo>
                  <a:lnTo>
                    <a:pt x="19629" y="15791"/>
                  </a:lnTo>
                  <a:lnTo>
                    <a:pt x="19763" y="15555"/>
                  </a:lnTo>
                  <a:lnTo>
                    <a:pt x="19831" y="15320"/>
                  </a:lnTo>
                  <a:lnTo>
                    <a:pt x="19898" y="15084"/>
                  </a:lnTo>
                  <a:lnTo>
                    <a:pt x="19898" y="14815"/>
                  </a:lnTo>
                  <a:lnTo>
                    <a:pt x="19898" y="14579"/>
                  </a:lnTo>
                  <a:lnTo>
                    <a:pt x="19831" y="14343"/>
                  </a:lnTo>
                  <a:lnTo>
                    <a:pt x="19763" y="14108"/>
                  </a:lnTo>
                  <a:lnTo>
                    <a:pt x="19696" y="13872"/>
                  </a:lnTo>
                  <a:lnTo>
                    <a:pt x="19460" y="13367"/>
                  </a:lnTo>
                  <a:lnTo>
                    <a:pt x="19225" y="12929"/>
                  </a:lnTo>
                  <a:lnTo>
                    <a:pt x="18922" y="12492"/>
                  </a:lnTo>
                  <a:lnTo>
                    <a:pt x="18652" y="12121"/>
                  </a:lnTo>
                  <a:lnTo>
                    <a:pt x="18248" y="11549"/>
                  </a:lnTo>
                  <a:lnTo>
                    <a:pt x="17878" y="10909"/>
                  </a:lnTo>
                  <a:lnTo>
                    <a:pt x="17575" y="10202"/>
                  </a:lnTo>
                  <a:lnTo>
                    <a:pt x="17339" y="9529"/>
                  </a:lnTo>
                  <a:lnTo>
                    <a:pt x="17238" y="9158"/>
                  </a:lnTo>
                  <a:lnTo>
                    <a:pt x="17171" y="8788"/>
                  </a:lnTo>
                  <a:lnTo>
                    <a:pt x="17104" y="8418"/>
                  </a:lnTo>
                  <a:lnTo>
                    <a:pt x="17070" y="8047"/>
                  </a:lnTo>
                  <a:lnTo>
                    <a:pt x="17070" y="7711"/>
                  </a:lnTo>
                  <a:lnTo>
                    <a:pt x="17104" y="7340"/>
                  </a:lnTo>
                  <a:lnTo>
                    <a:pt x="17137" y="6970"/>
                  </a:lnTo>
                  <a:lnTo>
                    <a:pt x="17238" y="6633"/>
                  </a:lnTo>
                  <a:lnTo>
                    <a:pt x="17339" y="6297"/>
                  </a:lnTo>
                  <a:lnTo>
                    <a:pt x="17541" y="5960"/>
                  </a:lnTo>
                  <a:lnTo>
                    <a:pt x="17777" y="5691"/>
                  </a:lnTo>
                  <a:lnTo>
                    <a:pt x="18046" y="5455"/>
                  </a:lnTo>
                  <a:lnTo>
                    <a:pt x="18349" y="5253"/>
                  </a:lnTo>
                  <a:lnTo>
                    <a:pt x="18686" y="5152"/>
                  </a:lnTo>
                  <a:lnTo>
                    <a:pt x="19023" y="5085"/>
                  </a:lnTo>
                  <a:lnTo>
                    <a:pt x="19393" y="5085"/>
                  </a:lnTo>
                  <a:lnTo>
                    <a:pt x="19696" y="5186"/>
                  </a:lnTo>
                  <a:lnTo>
                    <a:pt x="19965" y="5320"/>
                  </a:lnTo>
                  <a:lnTo>
                    <a:pt x="20235" y="5489"/>
                  </a:lnTo>
                  <a:lnTo>
                    <a:pt x="20470" y="5724"/>
                  </a:lnTo>
                  <a:lnTo>
                    <a:pt x="20672" y="5960"/>
                  </a:lnTo>
                  <a:lnTo>
                    <a:pt x="20874" y="6196"/>
                  </a:lnTo>
                  <a:lnTo>
                    <a:pt x="21211" y="6734"/>
                  </a:lnTo>
                  <a:lnTo>
                    <a:pt x="21076" y="6936"/>
                  </a:lnTo>
                  <a:lnTo>
                    <a:pt x="21043" y="6936"/>
                  </a:lnTo>
                  <a:lnTo>
                    <a:pt x="21043" y="7037"/>
                  </a:lnTo>
                  <a:lnTo>
                    <a:pt x="21076" y="7071"/>
                  </a:lnTo>
                  <a:lnTo>
                    <a:pt x="21144" y="7071"/>
                  </a:lnTo>
                  <a:lnTo>
                    <a:pt x="21177" y="7138"/>
                  </a:lnTo>
                  <a:lnTo>
                    <a:pt x="21245" y="7273"/>
                  </a:lnTo>
                  <a:lnTo>
                    <a:pt x="21278" y="7340"/>
                  </a:lnTo>
                  <a:lnTo>
                    <a:pt x="21346" y="7374"/>
                  </a:lnTo>
                  <a:lnTo>
                    <a:pt x="21312" y="7542"/>
                  </a:lnTo>
                  <a:lnTo>
                    <a:pt x="21245" y="7576"/>
                  </a:lnTo>
                  <a:lnTo>
                    <a:pt x="21211" y="7643"/>
                  </a:lnTo>
                  <a:lnTo>
                    <a:pt x="21245" y="7677"/>
                  </a:lnTo>
                  <a:lnTo>
                    <a:pt x="21649" y="8216"/>
                  </a:lnTo>
                  <a:lnTo>
                    <a:pt x="22086" y="8721"/>
                  </a:lnTo>
                  <a:lnTo>
                    <a:pt x="22962" y="9697"/>
                  </a:lnTo>
                  <a:lnTo>
                    <a:pt x="23837" y="10674"/>
                  </a:lnTo>
                  <a:lnTo>
                    <a:pt x="24275" y="11145"/>
                  </a:lnTo>
                  <a:lnTo>
                    <a:pt x="24746" y="11583"/>
                  </a:lnTo>
                  <a:lnTo>
                    <a:pt x="25049" y="11886"/>
                  </a:lnTo>
                  <a:lnTo>
                    <a:pt x="25453" y="12256"/>
                  </a:lnTo>
                  <a:lnTo>
                    <a:pt x="25689" y="12424"/>
                  </a:lnTo>
                  <a:lnTo>
                    <a:pt x="25925" y="12593"/>
                  </a:lnTo>
                  <a:lnTo>
                    <a:pt x="26127" y="12660"/>
                  </a:lnTo>
                  <a:lnTo>
                    <a:pt x="26295" y="12694"/>
                  </a:lnTo>
                  <a:lnTo>
                    <a:pt x="26497" y="12660"/>
                  </a:lnTo>
                  <a:lnTo>
                    <a:pt x="26665" y="12593"/>
                  </a:lnTo>
                  <a:lnTo>
                    <a:pt x="26699" y="12559"/>
                  </a:lnTo>
                  <a:lnTo>
                    <a:pt x="27036" y="13064"/>
                  </a:lnTo>
                  <a:lnTo>
                    <a:pt x="27103" y="13098"/>
                  </a:lnTo>
                  <a:lnTo>
                    <a:pt x="27170" y="13098"/>
                  </a:lnTo>
                  <a:lnTo>
                    <a:pt x="27440" y="12862"/>
                  </a:lnTo>
                  <a:lnTo>
                    <a:pt x="27608" y="13030"/>
                  </a:lnTo>
                  <a:lnTo>
                    <a:pt x="27810" y="13165"/>
                  </a:lnTo>
                  <a:lnTo>
                    <a:pt x="28046" y="13232"/>
                  </a:lnTo>
                  <a:lnTo>
                    <a:pt x="28315" y="13266"/>
                  </a:lnTo>
                  <a:lnTo>
                    <a:pt x="28315" y="12862"/>
                  </a:lnTo>
                  <a:lnTo>
                    <a:pt x="27978" y="12795"/>
                  </a:lnTo>
                  <a:lnTo>
                    <a:pt x="27608" y="12660"/>
                  </a:lnTo>
                  <a:lnTo>
                    <a:pt x="27709" y="12525"/>
                  </a:lnTo>
                  <a:lnTo>
                    <a:pt x="27743" y="12458"/>
                  </a:lnTo>
                  <a:lnTo>
                    <a:pt x="27709" y="12357"/>
                  </a:lnTo>
                  <a:lnTo>
                    <a:pt x="27574" y="12189"/>
                  </a:lnTo>
                  <a:lnTo>
                    <a:pt x="27372" y="12020"/>
                  </a:lnTo>
                  <a:lnTo>
                    <a:pt x="27170" y="11919"/>
                  </a:lnTo>
                  <a:lnTo>
                    <a:pt x="27204" y="11852"/>
                  </a:lnTo>
                  <a:lnTo>
                    <a:pt x="27204" y="11751"/>
                  </a:lnTo>
                  <a:lnTo>
                    <a:pt x="27137" y="11650"/>
                  </a:lnTo>
                  <a:lnTo>
                    <a:pt x="27137" y="11616"/>
                  </a:lnTo>
                  <a:lnTo>
                    <a:pt x="27137" y="11583"/>
                  </a:lnTo>
                  <a:lnTo>
                    <a:pt x="27137" y="11549"/>
                  </a:lnTo>
                  <a:lnTo>
                    <a:pt x="27069" y="11549"/>
                  </a:lnTo>
                  <a:lnTo>
                    <a:pt x="26733" y="10977"/>
                  </a:lnTo>
                  <a:lnTo>
                    <a:pt x="26362" y="10438"/>
                  </a:lnTo>
                  <a:lnTo>
                    <a:pt x="25958" y="9933"/>
                  </a:lnTo>
                  <a:lnTo>
                    <a:pt x="25521" y="9428"/>
                  </a:lnTo>
                  <a:lnTo>
                    <a:pt x="25049" y="8956"/>
                  </a:lnTo>
                  <a:lnTo>
                    <a:pt x="24578" y="8519"/>
                  </a:lnTo>
                  <a:lnTo>
                    <a:pt x="23601" y="7610"/>
                  </a:lnTo>
                  <a:lnTo>
                    <a:pt x="23298" y="7307"/>
                  </a:lnTo>
                  <a:lnTo>
                    <a:pt x="22928" y="6970"/>
                  </a:lnTo>
                  <a:lnTo>
                    <a:pt x="22726" y="6835"/>
                  </a:lnTo>
                  <a:lnTo>
                    <a:pt x="22524" y="6734"/>
                  </a:lnTo>
                  <a:lnTo>
                    <a:pt x="22288" y="6667"/>
                  </a:lnTo>
                  <a:lnTo>
                    <a:pt x="22086" y="6701"/>
                  </a:lnTo>
                  <a:lnTo>
                    <a:pt x="21884" y="6768"/>
                  </a:lnTo>
                  <a:lnTo>
                    <a:pt x="21783" y="6600"/>
                  </a:lnTo>
                  <a:lnTo>
                    <a:pt x="21682" y="6431"/>
                  </a:lnTo>
                  <a:lnTo>
                    <a:pt x="21649" y="6398"/>
                  </a:lnTo>
                  <a:lnTo>
                    <a:pt x="21581" y="6364"/>
                  </a:lnTo>
                  <a:lnTo>
                    <a:pt x="21514" y="6364"/>
                  </a:lnTo>
                  <a:lnTo>
                    <a:pt x="21480" y="6398"/>
                  </a:lnTo>
                  <a:lnTo>
                    <a:pt x="21413" y="6499"/>
                  </a:lnTo>
                  <a:lnTo>
                    <a:pt x="21177" y="6162"/>
                  </a:lnTo>
                  <a:lnTo>
                    <a:pt x="20942" y="5825"/>
                  </a:lnTo>
                  <a:lnTo>
                    <a:pt x="20639" y="5522"/>
                  </a:lnTo>
                  <a:lnTo>
                    <a:pt x="20336" y="5219"/>
                  </a:lnTo>
                  <a:lnTo>
                    <a:pt x="19999" y="4984"/>
                  </a:lnTo>
                  <a:lnTo>
                    <a:pt x="19831" y="4916"/>
                  </a:lnTo>
                  <a:lnTo>
                    <a:pt x="19662" y="4849"/>
                  </a:lnTo>
                  <a:lnTo>
                    <a:pt x="19460" y="4782"/>
                  </a:lnTo>
                  <a:lnTo>
                    <a:pt x="19258" y="4748"/>
                  </a:lnTo>
                  <a:lnTo>
                    <a:pt x="19056" y="4748"/>
                  </a:lnTo>
                  <a:lnTo>
                    <a:pt x="18854" y="4782"/>
                  </a:lnTo>
                  <a:lnTo>
                    <a:pt x="18585" y="4849"/>
                  </a:lnTo>
                  <a:lnTo>
                    <a:pt x="18383" y="4916"/>
                  </a:lnTo>
                  <a:lnTo>
                    <a:pt x="18147" y="5017"/>
                  </a:lnTo>
                  <a:lnTo>
                    <a:pt x="17945" y="5152"/>
                  </a:lnTo>
                  <a:lnTo>
                    <a:pt x="17777" y="5287"/>
                  </a:lnTo>
                  <a:lnTo>
                    <a:pt x="17609" y="5421"/>
                  </a:lnTo>
                  <a:lnTo>
                    <a:pt x="17474" y="5590"/>
                  </a:lnTo>
                  <a:lnTo>
                    <a:pt x="17339" y="5792"/>
                  </a:lnTo>
                  <a:lnTo>
                    <a:pt x="17104" y="6162"/>
                  </a:lnTo>
                  <a:lnTo>
                    <a:pt x="16935" y="6600"/>
                  </a:lnTo>
                  <a:lnTo>
                    <a:pt x="16834" y="7071"/>
                  </a:lnTo>
                  <a:lnTo>
                    <a:pt x="16767" y="7542"/>
                  </a:lnTo>
                  <a:lnTo>
                    <a:pt x="16767" y="8148"/>
                  </a:lnTo>
                  <a:lnTo>
                    <a:pt x="16834" y="8754"/>
                  </a:lnTo>
                  <a:lnTo>
                    <a:pt x="16969" y="9360"/>
                  </a:lnTo>
                  <a:lnTo>
                    <a:pt x="17137" y="9933"/>
                  </a:lnTo>
                  <a:lnTo>
                    <a:pt x="17339" y="10505"/>
                  </a:lnTo>
                  <a:lnTo>
                    <a:pt x="17609" y="11078"/>
                  </a:lnTo>
                  <a:lnTo>
                    <a:pt x="17912" y="11616"/>
                  </a:lnTo>
                  <a:lnTo>
                    <a:pt x="18248" y="12088"/>
                  </a:lnTo>
                  <a:lnTo>
                    <a:pt x="18652" y="12626"/>
                  </a:lnTo>
                  <a:lnTo>
                    <a:pt x="18989" y="13165"/>
                  </a:lnTo>
                  <a:lnTo>
                    <a:pt x="19157" y="13434"/>
                  </a:lnTo>
                  <a:lnTo>
                    <a:pt x="19292" y="13737"/>
                  </a:lnTo>
                  <a:lnTo>
                    <a:pt x="19427" y="14040"/>
                  </a:lnTo>
                  <a:lnTo>
                    <a:pt x="19528" y="14377"/>
                  </a:lnTo>
                  <a:lnTo>
                    <a:pt x="19561" y="14579"/>
                  </a:lnTo>
                  <a:lnTo>
                    <a:pt x="19595" y="14781"/>
                  </a:lnTo>
                  <a:lnTo>
                    <a:pt x="19561" y="14983"/>
                  </a:lnTo>
                  <a:lnTo>
                    <a:pt x="19528" y="15185"/>
                  </a:lnTo>
                  <a:lnTo>
                    <a:pt x="19494" y="15353"/>
                  </a:lnTo>
                  <a:lnTo>
                    <a:pt x="19427" y="15522"/>
                  </a:lnTo>
                  <a:lnTo>
                    <a:pt x="19225" y="15858"/>
                  </a:lnTo>
                  <a:lnTo>
                    <a:pt x="18955" y="16161"/>
                  </a:lnTo>
                  <a:lnTo>
                    <a:pt x="18652" y="16397"/>
                  </a:lnTo>
                  <a:lnTo>
                    <a:pt x="18316" y="16599"/>
                  </a:lnTo>
                  <a:lnTo>
                    <a:pt x="17945" y="16767"/>
                  </a:lnTo>
                  <a:lnTo>
                    <a:pt x="17676" y="16902"/>
                  </a:lnTo>
                  <a:lnTo>
                    <a:pt x="17373" y="16969"/>
                  </a:lnTo>
                  <a:lnTo>
                    <a:pt x="17070" y="17037"/>
                  </a:lnTo>
                  <a:lnTo>
                    <a:pt x="16733" y="17070"/>
                  </a:lnTo>
                  <a:lnTo>
                    <a:pt x="16094" y="17104"/>
                  </a:lnTo>
                  <a:lnTo>
                    <a:pt x="15420" y="17070"/>
                  </a:lnTo>
                  <a:lnTo>
                    <a:pt x="14747" y="16936"/>
                  </a:lnTo>
                  <a:lnTo>
                    <a:pt x="14444" y="16868"/>
                  </a:lnTo>
                  <a:lnTo>
                    <a:pt x="14141" y="16734"/>
                  </a:lnTo>
                  <a:lnTo>
                    <a:pt x="13838" y="16633"/>
                  </a:lnTo>
                  <a:lnTo>
                    <a:pt x="13535" y="16464"/>
                  </a:lnTo>
                  <a:lnTo>
                    <a:pt x="13299" y="16330"/>
                  </a:lnTo>
                  <a:lnTo>
                    <a:pt x="13030" y="16128"/>
                  </a:lnTo>
                  <a:lnTo>
                    <a:pt x="12760" y="15892"/>
                  </a:lnTo>
                  <a:lnTo>
                    <a:pt x="12558" y="15589"/>
                  </a:lnTo>
                  <a:lnTo>
                    <a:pt x="12390" y="15286"/>
                  </a:lnTo>
                  <a:lnTo>
                    <a:pt x="12323" y="14949"/>
                  </a:lnTo>
                  <a:lnTo>
                    <a:pt x="12255" y="14613"/>
                  </a:lnTo>
                  <a:lnTo>
                    <a:pt x="12188" y="14276"/>
                  </a:lnTo>
                  <a:lnTo>
                    <a:pt x="12154" y="13535"/>
                  </a:lnTo>
                  <a:lnTo>
                    <a:pt x="12087" y="12862"/>
                  </a:lnTo>
                  <a:lnTo>
                    <a:pt x="12020" y="12222"/>
                  </a:lnTo>
                  <a:lnTo>
                    <a:pt x="11919" y="11549"/>
                  </a:lnTo>
                  <a:lnTo>
                    <a:pt x="11784" y="10909"/>
                  </a:lnTo>
                  <a:lnTo>
                    <a:pt x="11649" y="10539"/>
                  </a:lnTo>
                  <a:lnTo>
                    <a:pt x="11481" y="10135"/>
                  </a:lnTo>
                  <a:lnTo>
                    <a:pt x="11380" y="9967"/>
                  </a:lnTo>
                  <a:lnTo>
                    <a:pt x="11245" y="9798"/>
                  </a:lnTo>
                  <a:lnTo>
                    <a:pt x="11111" y="9664"/>
                  </a:lnTo>
                  <a:lnTo>
                    <a:pt x="10942" y="9563"/>
                  </a:lnTo>
                  <a:lnTo>
                    <a:pt x="10673" y="9428"/>
                  </a:lnTo>
                  <a:lnTo>
                    <a:pt x="10404" y="9327"/>
                  </a:lnTo>
                  <a:lnTo>
                    <a:pt x="10134" y="9259"/>
                  </a:lnTo>
                  <a:lnTo>
                    <a:pt x="9831" y="9192"/>
                  </a:lnTo>
                  <a:lnTo>
                    <a:pt x="9259" y="9158"/>
                  </a:lnTo>
                  <a:lnTo>
                    <a:pt x="8687" y="9057"/>
                  </a:lnTo>
                  <a:lnTo>
                    <a:pt x="8350" y="8990"/>
                  </a:lnTo>
                  <a:lnTo>
                    <a:pt x="8013" y="8855"/>
                  </a:lnTo>
                  <a:lnTo>
                    <a:pt x="7710" y="8687"/>
                  </a:lnTo>
                  <a:lnTo>
                    <a:pt x="7407" y="8485"/>
                  </a:lnTo>
                  <a:lnTo>
                    <a:pt x="6835" y="8047"/>
                  </a:lnTo>
                  <a:lnTo>
                    <a:pt x="6296" y="7576"/>
                  </a:lnTo>
                  <a:lnTo>
                    <a:pt x="6128" y="7408"/>
                  </a:lnTo>
                  <a:lnTo>
                    <a:pt x="5993" y="7206"/>
                  </a:lnTo>
                  <a:lnTo>
                    <a:pt x="5825" y="7004"/>
                  </a:lnTo>
                  <a:lnTo>
                    <a:pt x="5656" y="6869"/>
                  </a:lnTo>
                  <a:lnTo>
                    <a:pt x="5589" y="6835"/>
                  </a:lnTo>
                  <a:lnTo>
                    <a:pt x="5724" y="6667"/>
                  </a:lnTo>
                  <a:lnTo>
                    <a:pt x="5757" y="6600"/>
                  </a:lnTo>
                  <a:lnTo>
                    <a:pt x="5825" y="6600"/>
                  </a:lnTo>
                  <a:lnTo>
                    <a:pt x="5892" y="6566"/>
                  </a:lnTo>
                  <a:lnTo>
                    <a:pt x="5892" y="6499"/>
                  </a:lnTo>
                  <a:lnTo>
                    <a:pt x="5858" y="6431"/>
                  </a:lnTo>
                  <a:lnTo>
                    <a:pt x="4983" y="5590"/>
                  </a:lnTo>
                  <a:lnTo>
                    <a:pt x="4579" y="5152"/>
                  </a:lnTo>
                  <a:lnTo>
                    <a:pt x="4411" y="4916"/>
                  </a:lnTo>
                  <a:lnTo>
                    <a:pt x="4242" y="4681"/>
                  </a:lnTo>
                  <a:lnTo>
                    <a:pt x="4108" y="4445"/>
                  </a:lnTo>
                  <a:lnTo>
                    <a:pt x="3939" y="4243"/>
                  </a:lnTo>
                  <a:lnTo>
                    <a:pt x="3737" y="4041"/>
                  </a:lnTo>
                  <a:lnTo>
                    <a:pt x="3502" y="3873"/>
                  </a:lnTo>
                  <a:lnTo>
                    <a:pt x="3064" y="3536"/>
                  </a:lnTo>
                  <a:lnTo>
                    <a:pt x="2626" y="3233"/>
                  </a:lnTo>
                  <a:lnTo>
                    <a:pt x="2896" y="3132"/>
                  </a:lnTo>
                  <a:lnTo>
                    <a:pt x="3030" y="3065"/>
                  </a:lnTo>
                  <a:lnTo>
                    <a:pt x="3165" y="2964"/>
                  </a:lnTo>
                  <a:lnTo>
                    <a:pt x="3367" y="2728"/>
                  </a:lnTo>
                  <a:lnTo>
                    <a:pt x="3502" y="2459"/>
                  </a:lnTo>
                  <a:lnTo>
                    <a:pt x="3636" y="2156"/>
                  </a:lnTo>
                  <a:lnTo>
                    <a:pt x="3704" y="1819"/>
                  </a:lnTo>
                  <a:lnTo>
                    <a:pt x="3737" y="1516"/>
                  </a:lnTo>
                  <a:lnTo>
                    <a:pt x="3737" y="1179"/>
                  </a:lnTo>
                  <a:lnTo>
                    <a:pt x="3704" y="876"/>
                  </a:lnTo>
                  <a:lnTo>
                    <a:pt x="3670" y="775"/>
                  </a:lnTo>
                  <a:lnTo>
                    <a:pt x="3535" y="775"/>
                  </a:lnTo>
                  <a:lnTo>
                    <a:pt x="3502" y="809"/>
                  </a:lnTo>
                  <a:lnTo>
                    <a:pt x="3502" y="876"/>
                  </a:lnTo>
                  <a:lnTo>
                    <a:pt x="3502" y="1145"/>
                  </a:lnTo>
                  <a:lnTo>
                    <a:pt x="3401" y="876"/>
                  </a:lnTo>
                  <a:lnTo>
                    <a:pt x="3232" y="674"/>
                  </a:lnTo>
                  <a:lnTo>
                    <a:pt x="3030" y="539"/>
                  </a:lnTo>
                  <a:lnTo>
                    <a:pt x="2963" y="472"/>
                  </a:lnTo>
                  <a:lnTo>
                    <a:pt x="2896" y="337"/>
                  </a:lnTo>
                  <a:lnTo>
                    <a:pt x="2862" y="236"/>
                  </a:lnTo>
                  <a:lnTo>
                    <a:pt x="2761" y="203"/>
                  </a:lnTo>
                  <a:lnTo>
                    <a:pt x="2694" y="169"/>
                  </a:lnTo>
                  <a:lnTo>
                    <a:pt x="2593" y="169"/>
                  </a:lnTo>
                  <a:lnTo>
                    <a:pt x="2559" y="203"/>
                  </a:lnTo>
                  <a:lnTo>
                    <a:pt x="2357" y="102"/>
                  </a:lnTo>
                  <a:lnTo>
                    <a:pt x="2121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293;p8">
              <a:extLst>
                <a:ext uri="{FF2B5EF4-FFF2-40B4-BE49-F238E27FC236}">
                  <a16:creationId xmlns:a16="http://schemas.microsoft.com/office/drawing/2014/main" id="{9A84E439-4D7A-4E55-92DD-0A3567DFF206}"/>
                </a:ext>
              </a:extLst>
            </p:cNvPr>
            <p:cNvSpPr/>
            <p:nvPr/>
          </p:nvSpPr>
          <p:spPr>
            <a:xfrm>
              <a:off x="5518788" y="4151652"/>
              <a:ext cx="28548" cy="30242"/>
            </a:xfrm>
            <a:custGeom>
              <a:avLst/>
              <a:gdLst/>
              <a:ahLst/>
              <a:cxnLst/>
              <a:rect l="l" t="t" r="r" b="b"/>
              <a:pathLst>
                <a:path w="573" h="607" extrusionOk="0">
                  <a:moveTo>
                    <a:pt x="405" y="0"/>
                  </a:moveTo>
                  <a:lnTo>
                    <a:pt x="337" y="34"/>
                  </a:lnTo>
                  <a:lnTo>
                    <a:pt x="270" y="68"/>
                  </a:lnTo>
                  <a:lnTo>
                    <a:pt x="102" y="303"/>
                  </a:lnTo>
                  <a:lnTo>
                    <a:pt x="34" y="438"/>
                  </a:lnTo>
                  <a:lnTo>
                    <a:pt x="1" y="573"/>
                  </a:lnTo>
                  <a:lnTo>
                    <a:pt x="34" y="606"/>
                  </a:lnTo>
                  <a:lnTo>
                    <a:pt x="169" y="573"/>
                  </a:lnTo>
                  <a:lnTo>
                    <a:pt x="304" y="505"/>
                  </a:lnTo>
                  <a:lnTo>
                    <a:pt x="506" y="303"/>
                  </a:lnTo>
                  <a:lnTo>
                    <a:pt x="539" y="236"/>
                  </a:lnTo>
                  <a:lnTo>
                    <a:pt x="573" y="169"/>
                  </a:lnTo>
                  <a:lnTo>
                    <a:pt x="539" y="135"/>
                  </a:lnTo>
                  <a:lnTo>
                    <a:pt x="506" y="68"/>
                  </a:lnTo>
                  <a:lnTo>
                    <a:pt x="438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294;p8">
              <a:extLst>
                <a:ext uri="{FF2B5EF4-FFF2-40B4-BE49-F238E27FC236}">
                  <a16:creationId xmlns:a16="http://schemas.microsoft.com/office/drawing/2014/main" id="{F091E5BD-C24C-478C-9808-1931305A33FE}"/>
                </a:ext>
              </a:extLst>
            </p:cNvPr>
            <p:cNvSpPr/>
            <p:nvPr/>
          </p:nvSpPr>
          <p:spPr>
            <a:xfrm>
              <a:off x="6605766" y="4480430"/>
              <a:ext cx="134222" cy="130884"/>
            </a:xfrm>
            <a:custGeom>
              <a:avLst/>
              <a:gdLst/>
              <a:ahLst/>
              <a:cxnLst/>
              <a:rect l="l" t="t" r="r" b="b"/>
              <a:pathLst>
                <a:path w="2694" h="2627" extrusionOk="0">
                  <a:moveTo>
                    <a:pt x="505" y="337"/>
                  </a:moveTo>
                  <a:lnTo>
                    <a:pt x="775" y="539"/>
                  </a:lnTo>
                  <a:lnTo>
                    <a:pt x="1044" y="741"/>
                  </a:lnTo>
                  <a:lnTo>
                    <a:pt x="977" y="842"/>
                  </a:lnTo>
                  <a:lnTo>
                    <a:pt x="910" y="943"/>
                  </a:lnTo>
                  <a:lnTo>
                    <a:pt x="842" y="1077"/>
                  </a:lnTo>
                  <a:lnTo>
                    <a:pt x="606" y="842"/>
                  </a:lnTo>
                  <a:lnTo>
                    <a:pt x="674" y="741"/>
                  </a:lnTo>
                  <a:lnTo>
                    <a:pt x="707" y="539"/>
                  </a:lnTo>
                  <a:lnTo>
                    <a:pt x="707" y="505"/>
                  </a:lnTo>
                  <a:lnTo>
                    <a:pt x="573" y="640"/>
                  </a:lnTo>
                  <a:lnTo>
                    <a:pt x="505" y="774"/>
                  </a:lnTo>
                  <a:lnTo>
                    <a:pt x="135" y="471"/>
                  </a:lnTo>
                  <a:lnTo>
                    <a:pt x="337" y="370"/>
                  </a:lnTo>
                  <a:lnTo>
                    <a:pt x="438" y="337"/>
                  </a:lnTo>
                  <a:close/>
                  <a:moveTo>
                    <a:pt x="1179" y="875"/>
                  </a:moveTo>
                  <a:lnTo>
                    <a:pt x="1415" y="1077"/>
                  </a:lnTo>
                  <a:lnTo>
                    <a:pt x="1482" y="1178"/>
                  </a:lnTo>
                  <a:lnTo>
                    <a:pt x="1381" y="1313"/>
                  </a:lnTo>
                  <a:lnTo>
                    <a:pt x="1280" y="1515"/>
                  </a:lnTo>
                  <a:lnTo>
                    <a:pt x="1145" y="1381"/>
                  </a:lnTo>
                  <a:lnTo>
                    <a:pt x="977" y="1212"/>
                  </a:lnTo>
                  <a:lnTo>
                    <a:pt x="1044" y="1111"/>
                  </a:lnTo>
                  <a:lnTo>
                    <a:pt x="1112" y="976"/>
                  </a:lnTo>
                  <a:lnTo>
                    <a:pt x="1179" y="875"/>
                  </a:lnTo>
                  <a:close/>
                  <a:moveTo>
                    <a:pt x="1583" y="1246"/>
                  </a:moveTo>
                  <a:lnTo>
                    <a:pt x="1852" y="1583"/>
                  </a:lnTo>
                  <a:lnTo>
                    <a:pt x="1751" y="1717"/>
                  </a:lnTo>
                  <a:lnTo>
                    <a:pt x="1684" y="1886"/>
                  </a:lnTo>
                  <a:lnTo>
                    <a:pt x="1448" y="1650"/>
                  </a:lnTo>
                  <a:lnTo>
                    <a:pt x="1516" y="1414"/>
                  </a:lnTo>
                  <a:lnTo>
                    <a:pt x="1583" y="1246"/>
                  </a:lnTo>
                  <a:close/>
                  <a:moveTo>
                    <a:pt x="1920" y="1684"/>
                  </a:moveTo>
                  <a:lnTo>
                    <a:pt x="2122" y="1919"/>
                  </a:lnTo>
                  <a:lnTo>
                    <a:pt x="2021" y="2020"/>
                  </a:lnTo>
                  <a:lnTo>
                    <a:pt x="2021" y="2088"/>
                  </a:lnTo>
                  <a:lnTo>
                    <a:pt x="2021" y="2155"/>
                  </a:lnTo>
                  <a:lnTo>
                    <a:pt x="1819" y="1987"/>
                  </a:lnTo>
                  <a:lnTo>
                    <a:pt x="1852" y="1919"/>
                  </a:lnTo>
                  <a:lnTo>
                    <a:pt x="1886" y="1818"/>
                  </a:lnTo>
                  <a:lnTo>
                    <a:pt x="1920" y="1684"/>
                  </a:lnTo>
                  <a:close/>
                  <a:moveTo>
                    <a:pt x="2122" y="1953"/>
                  </a:moveTo>
                  <a:lnTo>
                    <a:pt x="2324" y="2155"/>
                  </a:lnTo>
                  <a:lnTo>
                    <a:pt x="2223" y="2357"/>
                  </a:lnTo>
                  <a:lnTo>
                    <a:pt x="2054" y="2189"/>
                  </a:lnTo>
                  <a:lnTo>
                    <a:pt x="2054" y="2054"/>
                  </a:lnTo>
                  <a:lnTo>
                    <a:pt x="2088" y="1987"/>
                  </a:lnTo>
                  <a:lnTo>
                    <a:pt x="2122" y="1953"/>
                  </a:lnTo>
                  <a:close/>
                  <a:moveTo>
                    <a:pt x="404" y="0"/>
                  </a:moveTo>
                  <a:lnTo>
                    <a:pt x="303" y="34"/>
                  </a:lnTo>
                  <a:lnTo>
                    <a:pt x="135" y="202"/>
                  </a:lnTo>
                  <a:lnTo>
                    <a:pt x="68" y="337"/>
                  </a:lnTo>
                  <a:lnTo>
                    <a:pt x="34" y="438"/>
                  </a:lnTo>
                  <a:lnTo>
                    <a:pt x="0" y="471"/>
                  </a:lnTo>
                  <a:lnTo>
                    <a:pt x="34" y="505"/>
                  </a:lnTo>
                  <a:lnTo>
                    <a:pt x="236" y="808"/>
                  </a:lnTo>
                  <a:lnTo>
                    <a:pt x="472" y="1077"/>
                  </a:lnTo>
                  <a:lnTo>
                    <a:pt x="1011" y="1616"/>
                  </a:lnTo>
                  <a:lnTo>
                    <a:pt x="1617" y="2121"/>
                  </a:lnTo>
                  <a:lnTo>
                    <a:pt x="2189" y="2593"/>
                  </a:lnTo>
                  <a:lnTo>
                    <a:pt x="2223" y="2626"/>
                  </a:lnTo>
                  <a:lnTo>
                    <a:pt x="2290" y="2626"/>
                  </a:lnTo>
                  <a:lnTo>
                    <a:pt x="2324" y="2593"/>
                  </a:lnTo>
                  <a:lnTo>
                    <a:pt x="2357" y="2559"/>
                  </a:lnTo>
                  <a:lnTo>
                    <a:pt x="2458" y="2290"/>
                  </a:lnTo>
                  <a:lnTo>
                    <a:pt x="2593" y="2391"/>
                  </a:lnTo>
                  <a:lnTo>
                    <a:pt x="2627" y="2424"/>
                  </a:lnTo>
                  <a:lnTo>
                    <a:pt x="2694" y="2391"/>
                  </a:lnTo>
                  <a:lnTo>
                    <a:pt x="2694" y="2357"/>
                  </a:lnTo>
                  <a:lnTo>
                    <a:pt x="2694" y="2290"/>
                  </a:lnTo>
                  <a:lnTo>
                    <a:pt x="2559" y="1987"/>
                  </a:lnTo>
                  <a:lnTo>
                    <a:pt x="2324" y="1717"/>
                  </a:lnTo>
                  <a:lnTo>
                    <a:pt x="1852" y="1145"/>
                  </a:lnTo>
                  <a:lnTo>
                    <a:pt x="1583" y="875"/>
                  </a:lnTo>
                  <a:lnTo>
                    <a:pt x="1280" y="606"/>
                  </a:lnTo>
                  <a:lnTo>
                    <a:pt x="1280" y="539"/>
                  </a:lnTo>
                  <a:lnTo>
                    <a:pt x="1246" y="539"/>
                  </a:lnTo>
                  <a:lnTo>
                    <a:pt x="1213" y="572"/>
                  </a:lnTo>
                  <a:lnTo>
                    <a:pt x="842" y="269"/>
                  </a:lnTo>
                  <a:lnTo>
                    <a:pt x="472" y="3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295;p8">
              <a:extLst>
                <a:ext uri="{FF2B5EF4-FFF2-40B4-BE49-F238E27FC236}">
                  <a16:creationId xmlns:a16="http://schemas.microsoft.com/office/drawing/2014/main" id="{81F18A9D-1BCE-4836-903A-7839BCD9D5DA}"/>
                </a:ext>
              </a:extLst>
            </p:cNvPr>
            <p:cNvSpPr/>
            <p:nvPr/>
          </p:nvSpPr>
          <p:spPr>
            <a:xfrm>
              <a:off x="5567415" y="4250599"/>
              <a:ext cx="99047" cy="98997"/>
            </a:xfrm>
            <a:custGeom>
              <a:avLst/>
              <a:gdLst/>
              <a:ahLst/>
              <a:cxnLst/>
              <a:rect l="l" t="t" r="r" b="b"/>
              <a:pathLst>
                <a:path w="1988" h="1987" extrusionOk="0">
                  <a:moveTo>
                    <a:pt x="35" y="1"/>
                  </a:moveTo>
                  <a:lnTo>
                    <a:pt x="1" y="34"/>
                  </a:lnTo>
                  <a:lnTo>
                    <a:pt x="68" y="203"/>
                  </a:lnTo>
                  <a:lnTo>
                    <a:pt x="169" y="371"/>
                  </a:lnTo>
                  <a:lnTo>
                    <a:pt x="439" y="640"/>
                  </a:lnTo>
                  <a:lnTo>
                    <a:pt x="1112" y="1314"/>
                  </a:lnTo>
                  <a:lnTo>
                    <a:pt x="1348" y="1583"/>
                  </a:lnTo>
                  <a:lnTo>
                    <a:pt x="1583" y="1852"/>
                  </a:lnTo>
                  <a:lnTo>
                    <a:pt x="1651" y="1920"/>
                  </a:lnTo>
                  <a:lnTo>
                    <a:pt x="1752" y="1953"/>
                  </a:lnTo>
                  <a:lnTo>
                    <a:pt x="1819" y="1987"/>
                  </a:lnTo>
                  <a:lnTo>
                    <a:pt x="1920" y="1953"/>
                  </a:lnTo>
                  <a:lnTo>
                    <a:pt x="1987" y="1886"/>
                  </a:lnTo>
                  <a:lnTo>
                    <a:pt x="1954" y="1819"/>
                  </a:lnTo>
                  <a:lnTo>
                    <a:pt x="1954" y="1785"/>
                  </a:lnTo>
                  <a:lnTo>
                    <a:pt x="1718" y="1583"/>
                  </a:lnTo>
                  <a:lnTo>
                    <a:pt x="1516" y="1381"/>
                  </a:lnTo>
                  <a:lnTo>
                    <a:pt x="1112" y="943"/>
                  </a:lnTo>
                  <a:lnTo>
                    <a:pt x="540" y="371"/>
                  </a:lnTo>
                  <a:lnTo>
                    <a:pt x="304" y="135"/>
                  </a:lnTo>
                  <a:lnTo>
                    <a:pt x="169" y="68"/>
                  </a:lnTo>
                  <a:lnTo>
                    <a:pt x="3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296;p8">
              <a:extLst>
                <a:ext uri="{FF2B5EF4-FFF2-40B4-BE49-F238E27FC236}">
                  <a16:creationId xmlns:a16="http://schemas.microsoft.com/office/drawing/2014/main" id="{DFBB6BE7-1159-49CA-9C9C-AC411FC73FF5}"/>
                </a:ext>
              </a:extLst>
            </p:cNvPr>
            <p:cNvSpPr/>
            <p:nvPr/>
          </p:nvSpPr>
          <p:spPr>
            <a:xfrm>
              <a:off x="6531979" y="3618202"/>
              <a:ext cx="338843" cy="838762"/>
            </a:xfrm>
            <a:custGeom>
              <a:avLst/>
              <a:gdLst/>
              <a:ahLst/>
              <a:cxnLst/>
              <a:rect l="l" t="t" r="r" b="b"/>
              <a:pathLst>
                <a:path w="6801" h="16835" extrusionOk="0">
                  <a:moveTo>
                    <a:pt x="6195" y="472"/>
                  </a:moveTo>
                  <a:lnTo>
                    <a:pt x="5892" y="943"/>
                  </a:lnTo>
                  <a:lnTo>
                    <a:pt x="5825" y="910"/>
                  </a:lnTo>
                  <a:lnTo>
                    <a:pt x="5791" y="842"/>
                  </a:lnTo>
                  <a:lnTo>
                    <a:pt x="5757" y="809"/>
                  </a:lnTo>
                  <a:lnTo>
                    <a:pt x="6195" y="472"/>
                  </a:lnTo>
                  <a:close/>
                  <a:moveTo>
                    <a:pt x="5589" y="977"/>
                  </a:moveTo>
                  <a:lnTo>
                    <a:pt x="5656" y="1078"/>
                  </a:lnTo>
                  <a:lnTo>
                    <a:pt x="5724" y="1145"/>
                  </a:lnTo>
                  <a:lnTo>
                    <a:pt x="5589" y="1381"/>
                  </a:lnTo>
                  <a:lnTo>
                    <a:pt x="5387" y="1246"/>
                  </a:lnTo>
                  <a:lnTo>
                    <a:pt x="5488" y="1112"/>
                  </a:lnTo>
                  <a:lnTo>
                    <a:pt x="5589" y="977"/>
                  </a:lnTo>
                  <a:close/>
                  <a:moveTo>
                    <a:pt x="5252" y="1381"/>
                  </a:moveTo>
                  <a:lnTo>
                    <a:pt x="5353" y="1482"/>
                  </a:lnTo>
                  <a:lnTo>
                    <a:pt x="5454" y="1549"/>
                  </a:lnTo>
                  <a:lnTo>
                    <a:pt x="5320" y="1819"/>
                  </a:lnTo>
                  <a:lnTo>
                    <a:pt x="5286" y="1785"/>
                  </a:lnTo>
                  <a:lnTo>
                    <a:pt x="5084" y="1684"/>
                  </a:lnTo>
                  <a:lnTo>
                    <a:pt x="5050" y="1684"/>
                  </a:lnTo>
                  <a:lnTo>
                    <a:pt x="5252" y="1381"/>
                  </a:lnTo>
                  <a:close/>
                  <a:moveTo>
                    <a:pt x="4949" y="1886"/>
                  </a:moveTo>
                  <a:lnTo>
                    <a:pt x="5084" y="1920"/>
                  </a:lnTo>
                  <a:lnTo>
                    <a:pt x="5219" y="1987"/>
                  </a:lnTo>
                  <a:lnTo>
                    <a:pt x="5084" y="2223"/>
                  </a:lnTo>
                  <a:lnTo>
                    <a:pt x="4815" y="1987"/>
                  </a:lnTo>
                  <a:lnTo>
                    <a:pt x="4882" y="1886"/>
                  </a:lnTo>
                  <a:close/>
                  <a:moveTo>
                    <a:pt x="4411" y="1920"/>
                  </a:moveTo>
                  <a:lnTo>
                    <a:pt x="4680" y="2189"/>
                  </a:lnTo>
                  <a:lnTo>
                    <a:pt x="4815" y="2324"/>
                  </a:lnTo>
                  <a:lnTo>
                    <a:pt x="4983" y="2459"/>
                  </a:lnTo>
                  <a:lnTo>
                    <a:pt x="4949" y="2459"/>
                  </a:lnTo>
                  <a:lnTo>
                    <a:pt x="4949" y="2526"/>
                  </a:lnTo>
                  <a:lnTo>
                    <a:pt x="4983" y="2593"/>
                  </a:lnTo>
                  <a:lnTo>
                    <a:pt x="5050" y="2593"/>
                  </a:lnTo>
                  <a:lnTo>
                    <a:pt x="5084" y="2560"/>
                  </a:lnTo>
                  <a:lnTo>
                    <a:pt x="5118" y="2526"/>
                  </a:lnTo>
                  <a:lnTo>
                    <a:pt x="4040" y="3704"/>
                  </a:lnTo>
                  <a:lnTo>
                    <a:pt x="3973" y="3839"/>
                  </a:lnTo>
                  <a:lnTo>
                    <a:pt x="3872" y="4041"/>
                  </a:lnTo>
                  <a:lnTo>
                    <a:pt x="3737" y="4176"/>
                  </a:lnTo>
                  <a:lnTo>
                    <a:pt x="3670" y="4209"/>
                  </a:lnTo>
                  <a:lnTo>
                    <a:pt x="3603" y="4209"/>
                  </a:lnTo>
                  <a:lnTo>
                    <a:pt x="3266" y="3940"/>
                  </a:lnTo>
                  <a:lnTo>
                    <a:pt x="2862" y="3570"/>
                  </a:lnTo>
                  <a:lnTo>
                    <a:pt x="3098" y="3401"/>
                  </a:lnTo>
                  <a:lnTo>
                    <a:pt x="3300" y="3199"/>
                  </a:lnTo>
                  <a:lnTo>
                    <a:pt x="3704" y="2762"/>
                  </a:lnTo>
                  <a:lnTo>
                    <a:pt x="4074" y="2357"/>
                  </a:lnTo>
                  <a:lnTo>
                    <a:pt x="4242" y="2155"/>
                  </a:lnTo>
                  <a:lnTo>
                    <a:pt x="4411" y="1920"/>
                  </a:lnTo>
                  <a:close/>
                  <a:moveTo>
                    <a:pt x="2963" y="4041"/>
                  </a:moveTo>
                  <a:lnTo>
                    <a:pt x="3030" y="4108"/>
                  </a:lnTo>
                  <a:lnTo>
                    <a:pt x="2997" y="4142"/>
                  </a:lnTo>
                  <a:lnTo>
                    <a:pt x="2862" y="4277"/>
                  </a:lnTo>
                  <a:lnTo>
                    <a:pt x="2694" y="4479"/>
                  </a:lnTo>
                  <a:lnTo>
                    <a:pt x="2593" y="4647"/>
                  </a:lnTo>
                  <a:lnTo>
                    <a:pt x="2559" y="4782"/>
                  </a:lnTo>
                  <a:lnTo>
                    <a:pt x="2525" y="4883"/>
                  </a:lnTo>
                  <a:lnTo>
                    <a:pt x="2391" y="4748"/>
                  </a:lnTo>
                  <a:lnTo>
                    <a:pt x="2256" y="4647"/>
                  </a:lnTo>
                  <a:lnTo>
                    <a:pt x="2424" y="4512"/>
                  </a:lnTo>
                  <a:lnTo>
                    <a:pt x="2559" y="4344"/>
                  </a:lnTo>
                  <a:lnTo>
                    <a:pt x="2761" y="4176"/>
                  </a:lnTo>
                  <a:lnTo>
                    <a:pt x="2963" y="4041"/>
                  </a:lnTo>
                  <a:close/>
                  <a:moveTo>
                    <a:pt x="6565" y="1"/>
                  </a:moveTo>
                  <a:lnTo>
                    <a:pt x="6498" y="34"/>
                  </a:lnTo>
                  <a:lnTo>
                    <a:pt x="5959" y="371"/>
                  </a:lnTo>
                  <a:lnTo>
                    <a:pt x="5690" y="573"/>
                  </a:lnTo>
                  <a:lnTo>
                    <a:pt x="5454" y="809"/>
                  </a:lnTo>
                  <a:lnTo>
                    <a:pt x="5219" y="1078"/>
                  </a:lnTo>
                  <a:lnTo>
                    <a:pt x="5017" y="1347"/>
                  </a:lnTo>
                  <a:lnTo>
                    <a:pt x="4848" y="1650"/>
                  </a:lnTo>
                  <a:lnTo>
                    <a:pt x="4747" y="1953"/>
                  </a:lnTo>
                  <a:lnTo>
                    <a:pt x="4613" y="1785"/>
                  </a:lnTo>
                  <a:lnTo>
                    <a:pt x="4444" y="1650"/>
                  </a:lnTo>
                  <a:lnTo>
                    <a:pt x="4377" y="1617"/>
                  </a:lnTo>
                  <a:lnTo>
                    <a:pt x="4343" y="1650"/>
                  </a:lnTo>
                  <a:lnTo>
                    <a:pt x="4276" y="1684"/>
                  </a:lnTo>
                  <a:lnTo>
                    <a:pt x="4108" y="1953"/>
                  </a:lnTo>
                  <a:lnTo>
                    <a:pt x="3939" y="2189"/>
                  </a:lnTo>
                  <a:lnTo>
                    <a:pt x="3535" y="2627"/>
                  </a:lnTo>
                  <a:lnTo>
                    <a:pt x="3131" y="3031"/>
                  </a:lnTo>
                  <a:lnTo>
                    <a:pt x="2929" y="3267"/>
                  </a:lnTo>
                  <a:lnTo>
                    <a:pt x="2795" y="3536"/>
                  </a:lnTo>
                  <a:lnTo>
                    <a:pt x="2761" y="3536"/>
                  </a:lnTo>
                  <a:lnTo>
                    <a:pt x="2761" y="3570"/>
                  </a:lnTo>
                  <a:lnTo>
                    <a:pt x="2795" y="3704"/>
                  </a:lnTo>
                  <a:lnTo>
                    <a:pt x="2862" y="3839"/>
                  </a:lnTo>
                  <a:lnTo>
                    <a:pt x="2626" y="3974"/>
                  </a:lnTo>
                  <a:lnTo>
                    <a:pt x="2458" y="4142"/>
                  </a:lnTo>
                  <a:lnTo>
                    <a:pt x="2222" y="4378"/>
                  </a:lnTo>
                  <a:lnTo>
                    <a:pt x="2155" y="4479"/>
                  </a:lnTo>
                  <a:lnTo>
                    <a:pt x="2087" y="4613"/>
                  </a:lnTo>
                  <a:lnTo>
                    <a:pt x="2087" y="4681"/>
                  </a:lnTo>
                  <a:lnTo>
                    <a:pt x="2121" y="4714"/>
                  </a:lnTo>
                  <a:lnTo>
                    <a:pt x="2188" y="4849"/>
                  </a:lnTo>
                  <a:lnTo>
                    <a:pt x="2256" y="4984"/>
                  </a:lnTo>
                  <a:lnTo>
                    <a:pt x="2188" y="5017"/>
                  </a:lnTo>
                  <a:lnTo>
                    <a:pt x="1953" y="5186"/>
                  </a:lnTo>
                  <a:lnTo>
                    <a:pt x="1717" y="5388"/>
                  </a:lnTo>
                  <a:lnTo>
                    <a:pt x="1515" y="5590"/>
                  </a:lnTo>
                  <a:lnTo>
                    <a:pt x="1313" y="5792"/>
                  </a:lnTo>
                  <a:lnTo>
                    <a:pt x="976" y="6263"/>
                  </a:lnTo>
                  <a:lnTo>
                    <a:pt x="707" y="6768"/>
                  </a:lnTo>
                  <a:lnTo>
                    <a:pt x="505" y="7307"/>
                  </a:lnTo>
                  <a:lnTo>
                    <a:pt x="337" y="7879"/>
                  </a:lnTo>
                  <a:lnTo>
                    <a:pt x="202" y="8451"/>
                  </a:lnTo>
                  <a:lnTo>
                    <a:pt x="101" y="9024"/>
                  </a:lnTo>
                  <a:lnTo>
                    <a:pt x="34" y="9663"/>
                  </a:lnTo>
                  <a:lnTo>
                    <a:pt x="0" y="10303"/>
                  </a:lnTo>
                  <a:lnTo>
                    <a:pt x="0" y="10943"/>
                  </a:lnTo>
                  <a:lnTo>
                    <a:pt x="34" y="11583"/>
                  </a:lnTo>
                  <a:lnTo>
                    <a:pt x="135" y="12189"/>
                  </a:lnTo>
                  <a:lnTo>
                    <a:pt x="202" y="12492"/>
                  </a:lnTo>
                  <a:lnTo>
                    <a:pt x="303" y="12795"/>
                  </a:lnTo>
                  <a:lnTo>
                    <a:pt x="404" y="13064"/>
                  </a:lnTo>
                  <a:lnTo>
                    <a:pt x="572" y="13367"/>
                  </a:lnTo>
                  <a:lnTo>
                    <a:pt x="741" y="13636"/>
                  </a:lnTo>
                  <a:lnTo>
                    <a:pt x="909" y="13906"/>
                  </a:lnTo>
                  <a:lnTo>
                    <a:pt x="1347" y="14377"/>
                  </a:lnTo>
                  <a:lnTo>
                    <a:pt x="1784" y="14848"/>
                  </a:lnTo>
                  <a:lnTo>
                    <a:pt x="2289" y="15286"/>
                  </a:lnTo>
                  <a:lnTo>
                    <a:pt x="2761" y="15690"/>
                  </a:lnTo>
                  <a:lnTo>
                    <a:pt x="3266" y="16027"/>
                  </a:lnTo>
                  <a:lnTo>
                    <a:pt x="3535" y="16161"/>
                  </a:lnTo>
                  <a:lnTo>
                    <a:pt x="3805" y="16296"/>
                  </a:lnTo>
                  <a:lnTo>
                    <a:pt x="4108" y="16363"/>
                  </a:lnTo>
                  <a:lnTo>
                    <a:pt x="4377" y="16431"/>
                  </a:lnTo>
                  <a:lnTo>
                    <a:pt x="4680" y="16397"/>
                  </a:lnTo>
                  <a:lnTo>
                    <a:pt x="4983" y="16330"/>
                  </a:lnTo>
                  <a:lnTo>
                    <a:pt x="5151" y="16262"/>
                  </a:lnTo>
                  <a:lnTo>
                    <a:pt x="5320" y="16195"/>
                  </a:lnTo>
                  <a:lnTo>
                    <a:pt x="5623" y="15926"/>
                  </a:lnTo>
                  <a:lnTo>
                    <a:pt x="5858" y="16161"/>
                  </a:lnTo>
                  <a:lnTo>
                    <a:pt x="6094" y="16397"/>
                  </a:lnTo>
                  <a:lnTo>
                    <a:pt x="6229" y="16532"/>
                  </a:lnTo>
                  <a:lnTo>
                    <a:pt x="6431" y="16633"/>
                  </a:lnTo>
                  <a:lnTo>
                    <a:pt x="6801" y="16835"/>
                  </a:lnTo>
                  <a:lnTo>
                    <a:pt x="6801" y="16532"/>
                  </a:lnTo>
                  <a:lnTo>
                    <a:pt x="6532" y="16330"/>
                  </a:lnTo>
                  <a:lnTo>
                    <a:pt x="6296" y="16128"/>
                  </a:lnTo>
                  <a:lnTo>
                    <a:pt x="6060" y="15926"/>
                  </a:lnTo>
                  <a:lnTo>
                    <a:pt x="5858" y="15690"/>
                  </a:lnTo>
                  <a:lnTo>
                    <a:pt x="6262" y="15151"/>
                  </a:lnTo>
                  <a:lnTo>
                    <a:pt x="6599" y="14714"/>
                  </a:lnTo>
                  <a:lnTo>
                    <a:pt x="6801" y="14411"/>
                  </a:lnTo>
                  <a:lnTo>
                    <a:pt x="6801" y="13906"/>
                  </a:lnTo>
                  <a:lnTo>
                    <a:pt x="6229" y="14680"/>
                  </a:lnTo>
                  <a:lnTo>
                    <a:pt x="5623" y="15387"/>
                  </a:lnTo>
                  <a:lnTo>
                    <a:pt x="5252" y="14815"/>
                  </a:lnTo>
                  <a:lnTo>
                    <a:pt x="4882" y="14175"/>
                  </a:lnTo>
                  <a:lnTo>
                    <a:pt x="4613" y="13636"/>
                  </a:lnTo>
                  <a:lnTo>
                    <a:pt x="4343" y="13064"/>
                  </a:lnTo>
                  <a:lnTo>
                    <a:pt x="4141" y="12525"/>
                  </a:lnTo>
                  <a:lnTo>
                    <a:pt x="3973" y="11987"/>
                  </a:lnTo>
                  <a:lnTo>
                    <a:pt x="3838" y="11414"/>
                  </a:lnTo>
                  <a:lnTo>
                    <a:pt x="3771" y="10842"/>
                  </a:lnTo>
                  <a:lnTo>
                    <a:pt x="3771" y="10236"/>
                  </a:lnTo>
                  <a:lnTo>
                    <a:pt x="3838" y="9630"/>
                  </a:lnTo>
                  <a:lnTo>
                    <a:pt x="3939" y="9057"/>
                  </a:lnTo>
                  <a:lnTo>
                    <a:pt x="4007" y="8754"/>
                  </a:lnTo>
                  <a:lnTo>
                    <a:pt x="4108" y="8519"/>
                  </a:lnTo>
                  <a:lnTo>
                    <a:pt x="4242" y="8249"/>
                  </a:lnTo>
                  <a:lnTo>
                    <a:pt x="4411" y="8047"/>
                  </a:lnTo>
                  <a:lnTo>
                    <a:pt x="4613" y="7845"/>
                  </a:lnTo>
                  <a:lnTo>
                    <a:pt x="4882" y="7677"/>
                  </a:lnTo>
                  <a:lnTo>
                    <a:pt x="5084" y="7576"/>
                  </a:lnTo>
                  <a:lnTo>
                    <a:pt x="5320" y="7509"/>
                  </a:lnTo>
                  <a:lnTo>
                    <a:pt x="5555" y="7441"/>
                  </a:lnTo>
                  <a:lnTo>
                    <a:pt x="5791" y="7408"/>
                  </a:lnTo>
                  <a:lnTo>
                    <a:pt x="6262" y="7374"/>
                  </a:lnTo>
                  <a:lnTo>
                    <a:pt x="6734" y="7374"/>
                  </a:lnTo>
                  <a:lnTo>
                    <a:pt x="6801" y="7408"/>
                  </a:lnTo>
                  <a:lnTo>
                    <a:pt x="6801" y="7004"/>
                  </a:lnTo>
                  <a:lnTo>
                    <a:pt x="6128" y="7004"/>
                  </a:lnTo>
                  <a:lnTo>
                    <a:pt x="5791" y="7037"/>
                  </a:lnTo>
                  <a:lnTo>
                    <a:pt x="5454" y="7105"/>
                  </a:lnTo>
                  <a:lnTo>
                    <a:pt x="5151" y="7206"/>
                  </a:lnTo>
                  <a:lnTo>
                    <a:pt x="4848" y="7340"/>
                  </a:lnTo>
                  <a:lnTo>
                    <a:pt x="4579" y="7475"/>
                  </a:lnTo>
                  <a:lnTo>
                    <a:pt x="4377" y="7610"/>
                  </a:lnTo>
                  <a:lnTo>
                    <a:pt x="4175" y="7812"/>
                  </a:lnTo>
                  <a:lnTo>
                    <a:pt x="4007" y="8014"/>
                  </a:lnTo>
                  <a:lnTo>
                    <a:pt x="3872" y="8249"/>
                  </a:lnTo>
                  <a:lnTo>
                    <a:pt x="3771" y="8485"/>
                  </a:lnTo>
                  <a:lnTo>
                    <a:pt x="3704" y="8721"/>
                  </a:lnTo>
                  <a:lnTo>
                    <a:pt x="3636" y="8990"/>
                  </a:lnTo>
                  <a:lnTo>
                    <a:pt x="3502" y="9529"/>
                  </a:lnTo>
                  <a:lnTo>
                    <a:pt x="3434" y="10202"/>
                  </a:lnTo>
                  <a:lnTo>
                    <a:pt x="3434" y="10876"/>
                  </a:lnTo>
                  <a:lnTo>
                    <a:pt x="3434" y="11212"/>
                  </a:lnTo>
                  <a:lnTo>
                    <a:pt x="3502" y="11549"/>
                  </a:lnTo>
                  <a:lnTo>
                    <a:pt x="3569" y="11886"/>
                  </a:lnTo>
                  <a:lnTo>
                    <a:pt x="3636" y="12222"/>
                  </a:lnTo>
                  <a:lnTo>
                    <a:pt x="3872" y="12795"/>
                  </a:lnTo>
                  <a:lnTo>
                    <a:pt x="4108" y="13401"/>
                  </a:lnTo>
                  <a:lnTo>
                    <a:pt x="4714" y="14512"/>
                  </a:lnTo>
                  <a:lnTo>
                    <a:pt x="5017" y="15084"/>
                  </a:lnTo>
                  <a:lnTo>
                    <a:pt x="5387" y="15623"/>
                  </a:lnTo>
                  <a:lnTo>
                    <a:pt x="5320" y="15690"/>
                  </a:lnTo>
                  <a:lnTo>
                    <a:pt x="5084" y="15926"/>
                  </a:lnTo>
                  <a:lnTo>
                    <a:pt x="4815" y="16027"/>
                  </a:lnTo>
                  <a:lnTo>
                    <a:pt x="4545" y="16094"/>
                  </a:lnTo>
                  <a:lnTo>
                    <a:pt x="4276" y="16094"/>
                  </a:lnTo>
                  <a:lnTo>
                    <a:pt x="3973" y="16027"/>
                  </a:lnTo>
                  <a:lnTo>
                    <a:pt x="3670" y="15892"/>
                  </a:lnTo>
                  <a:lnTo>
                    <a:pt x="3367" y="15724"/>
                  </a:lnTo>
                  <a:lnTo>
                    <a:pt x="3098" y="15522"/>
                  </a:lnTo>
                  <a:lnTo>
                    <a:pt x="2795" y="15286"/>
                  </a:lnTo>
                  <a:lnTo>
                    <a:pt x="2525" y="15050"/>
                  </a:lnTo>
                  <a:lnTo>
                    <a:pt x="1986" y="14545"/>
                  </a:lnTo>
                  <a:lnTo>
                    <a:pt x="1549" y="14040"/>
                  </a:lnTo>
                  <a:lnTo>
                    <a:pt x="1178" y="13636"/>
                  </a:lnTo>
                  <a:lnTo>
                    <a:pt x="1010" y="13401"/>
                  </a:lnTo>
                  <a:lnTo>
                    <a:pt x="842" y="13165"/>
                  </a:lnTo>
                  <a:lnTo>
                    <a:pt x="741" y="12929"/>
                  </a:lnTo>
                  <a:lnTo>
                    <a:pt x="606" y="12660"/>
                  </a:lnTo>
                  <a:lnTo>
                    <a:pt x="539" y="12391"/>
                  </a:lnTo>
                  <a:lnTo>
                    <a:pt x="471" y="12121"/>
                  </a:lnTo>
                  <a:lnTo>
                    <a:pt x="370" y="11549"/>
                  </a:lnTo>
                  <a:lnTo>
                    <a:pt x="337" y="10977"/>
                  </a:lnTo>
                  <a:lnTo>
                    <a:pt x="370" y="10404"/>
                  </a:lnTo>
                  <a:lnTo>
                    <a:pt x="471" y="9259"/>
                  </a:lnTo>
                  <a:lnTo>
                    <a:pt x="539" y="8687"/>
                  </a:lnTo>
                  <a:lnTo>
                    <a:pt x="640" y="8148"/>
                  </a:lnTo>
                  <a:lnTo>
                    <a:pt x="808" y="7610"/>
                  </a:lnTo>
                  <a:lnTo>
                    <a:pt x="976" y="7071"/>
                  </a:lnTo>
                  <a:lnTo>
                    <a:pt x="1246" y="6566"/>
                  </a:lnTo>
                  <a:lnTo>
                    <a:pt x="1549" y="6095"/>
                  </a:lnTo>
                  <a:lnTo>
                    <a:pt x="1717" y="5893"/>
                  </a:lnTo>
                  <a:lnTo>
                    <a:pt x="1919" y="5691"/>
                  </a:lnTo>
                  <a:lnTo>
                    <a:pt x="2155" y="5489"/>
                  </a:lnTo>
                  <a:lnTo>
                    <a:pt x="2391" y="5320"/>
                  </a:lnTo>
                  <a:lnTo>
                    <a:pt x="2458" y="5253"/>
                  </a:lnTo>
                  <a:lnTo>
                    <a:pt x="2458" y="5186"/>
                  </a:lnTo>
                  <a:lnTo>
                    <a:pt x="2593" y="5287"/>
                  </a:lnTo>
                  <a:lnTo>
                    <a:pt x="2626" y="5320"/>
                  </a:lnTo>
                  <a:lnTo>
                    <a:pt x="2660" y="5320"/>
                  </a:lnTo>
                  <a:lnTo>
                    <a:pt x="2727" y="5287"/>
                  </a:lnTo>
                  <a:lnTo>
                    <a:pt x="3199" y="4883"/>
                  </a:lnTo>
                  <a:lnTo>
                    <a:pt x="3333" y="4748"/>
                  </a:lnTo>
                  <a:lnTo>
                    <a:pt x="3401" y="4681"/>
                  </a:lnTo>
                  <a:lnTo>
                    <a:pt x="3434" y="4580"/>
                  </a:lnTo>
                  <a:lnTo>
                    <a:pt x="3401" y="4512"/>
                  </a:lnTo>
                  <a:lnTo>
                    <a:pt x="3266" y="4512"/>
                  </a:lnTo>
                  <a:lnTo>
                    <a:pt x="3165" y="4580"/>
                  </a:lnTo>
                  <a:lnTo>
                    <a:pt x="3030" y="4714"/>
                  </a:lnTo>
                  <a:lnTo>
                    <a:pt x="2660" y="5051"/>
                  </a:lnTo>
                  <a:lnTo>
                    <a:pt x="2559" y="4916"/>
                  </a:lnTo>
                  <a:lnTo>
                    <a:pt x="2727" y="4782"/>
                  </a:lnTo>
                  <a:lnTo>
                    <a:pt x="2828" y="4613"/>
                  </a:lnTo>
                  <a:lnTo>
                    <a:pt x="2997" y="4445"/>
                  </a:lnTo>
                  <a:lnTo>
                    <a:pt x="3131" y="4277"/>
                  </a:lnTo>
                  <a:lnTo>
                    <a:pt x="3165" y="4243"/>
                  </a:lnTo>
                  <a:lnTo>
                    <a:pt x="3333" y="4411"/>
                  </a:lnTo>
                  <a:lnTo>
                    <a:pt x="3502" y="4512"/>
                  </a:lnTo>
                  <a:lnTo>
                    <a:pt x="3670" y="4546"/>
                  </a:lnTo>
                  <a:lnTo>
                    <a:pt x="3838" y="4546"/>
                  </a:lnTo>
                  <a:lnTo>
                    <a:pt x="3939" y="4479"/>
                  </a:lnTo>
                  <a:lnTo>
                    <a:pt x="3973" y="4445"/>
                  </a:lnTo>
                  <a:lnTo>
                    <a:pt x="4007" y="4411"/>
                  </a:lnTo>
                  <a:lnTo>
                    <a:pt x="4108" y="4176"/>
                  </a:lnTo>
                  <a:lnTo>
                    <a:pt x="4242" y="3974"/>
                  </a:lnTo>
                  <a:lnTo>
                    <a:pt x="4411" y="3772"/>
                  </a:lnTo>
                  <a:lnTo>
                    <a:pt x="4613" y="3603"/>
                  </a:lnTo>
                  <a:lnTo>
                    <a:pt x="4882" y="3334"/>
                  </a:lnTo>
                  <a:lnTo>
                    <a:pt x="5118" y="3031"/>
                  </a:lnTo>
                  <a:lnTo>
                    <a:pt x="5353" y="2762"/>
                  </a:lnTo>
                  <a:lnTo>
                    <a:pt x="5555" y="2425"/>
                  </a:lnTo>
                  <a:lnTo>
                    <a:pt x="5589" y="2324"/>
                  </a:lnTo>
                  <a:lnTo>
                    <a:pt x="5522" y="2256"/>
                  </a:lnTo>
                  <a:lnTo>
                    <a:pt x="5454" y="2256"/>
                  </a:lnTo>
                  <a:lnTo>
                    <a:pt x="5387" y="2290"/>
                  </a:lnTo>
                  <a:lnTo>
                    <a:pt x="5286" y="2391"/>
                  </a:lnTo>
                  <a:lnTo>
                    <a:pt x="5252" y="2357"/>
                  </a:lnTo>
                  <a:lnTo>
                    <a:pt x="5623" y="1852"/>
                  </a:lnTo>
                  <a:lnTo>
                    <a:pt x="5993" y="1280"/>
                  </a:lnTo>
                  <a:lnTo>
                    <a:pt x="6666" y="169"/>
                  </a:lnTo>
                  <a:lnTo>
                    <a:pt x="6666" y="102"/>
                  </a:lnTo>
                  <a:lnTo>
                    <a:pt x="6633" y="34"/>
                  </a:lnTo>
                  <a:lnTo>
                    <a:pt x="656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" name="Google Shape;1297;p8">
            <a:extLst>
              <a:ext uri="{FF2B5EF4-FFF2-40B4-BE49-F238E27FC236}">
                <a16:creationId xmlns:a16="http://schemas.microsoft.com/office/drawing/2014/main" id="{D5993485-3639-4CBE-94BA-B0D18C5A3B3E}"/>
              </a:ext>
            </a:extLst>
          </p:cNvPr>
          <p:cNvGrpSpPr/>
          <p:nvPr/>
        </p:nvGrpSpPr>
        <p:grpSpPr>
          <a:xfrm>
            <a:off x="968246" y="3674619"/>
            <a:ext cx="1141479" cy="1173878"/>
            <a:chOff x="5944870" y="3341438"/>
            <a:chExt cx="598866" cy="595528"/>
          </a:xfrm>
        </p:grpSpPr>
        <p:sp>
          <p:nvSpPr>
            <p:cNvPr id="50" name="Google Shape;1298;p8">
              <a:extLst>
                <a:ext uri="{FF2B5EF4-FFF2-40B4-BE49-F238E27FC236}">
                  <a16:creationId xmlns:a16="http://schemas.microsoft.com/office/drawing/2014/main" id="{EAE0DBD1-A998-4CF5-930C-9060AAD76818}"/>
                </a:ext>
              </a:extLst>
            </p:cNvPr>
            <p:cNvSpPr/>
            <p:nvPr/>
          </p:nvSpPr>
          <p:spPr>
            <a:xfrm>
              <a:off x="5944870" y="3341438"/>
              <a:ext cx="593834" cy="583770"/>
            </a:xfrm>
            <a:custGeom>
              <a:avLst/>
              <a:gdLst/>
              <a:ahLst/>
              <a:cxnLst/>
              <a:rect l="l" t="t" r="r" b="b"/>
              <a:pathLst>
                <a:path w="11919" h="11717" extrusionOk="0">
                  <a:moveTo>
                    <a:pt x="270" y="6532"/>
                  </a:moveTo>
                  <a:lnTo>
                    <a:pt x="303" y="6734"/>
                  </a:lnTo>
                  <a:lnTo>
                    <a:pt x="371" y="6936"/>
                  </a:lnTo>
                  <a:lnTo>
                    <a:pt x="573" y="7273"/>
                  </a:lnTo>
                  <a:lnTo>
                    <a:pt x="808" y="7609"/>
                  </a:lnTo>
                  <a:lnTo>
                    <a:pt x="977" y="7744"/>
                  </a:lnTo>
                  <a:lnTo>
                    <a:pt x="1111" y="7845"/>
                  </a:lnTo>
                  <a:lnTo>
                    <a:pt x="1078" y="8148"/>
                  </a:lnTo>
                  <a:lnTo>
                    <a:pt x="1078" y="8451"/>
                  </a:lnTo>
                  <a:lnTo>
                    <a:pt x="1111" y="8721"/>
                  </a:lnTo>
                  <a:lnTo>
                    <a:pt x="1145" y="9024"/>
                  </a:lnTo>
                  <a:lnTo>
                    <a:pt x="1212" y="9158"/>
                  </a:lnTo>
                  <a:lnTo>
                    <a:pt x="943" y="8956"/>
                  </a:lnTo>
                  <a:lnTo>
                    <a:pt x="707" y="8687"/>
                  </a:lnTo>
                  <a:lnTo>
                    <a:pt x="505" y="8418"/>
                  </a:lnTo>
                  <a:lnTo>
                    <a:pt x="371" y="8115"/>
                  </a:lnTo>
                  <a:lnTo>
                    <a:pt x="270" y="7811"/>
                  </a:lnTo>
                  <a:lnTo>
                    <a:pt x="236" y="7508"/>
                  </a:lnTo>
                  <a:lnTo>
                    <a:pt x="202" y="7205"/>
                  </a:lnTo>
                  <a:lnTo>
                    <a:pt x="236" y="6869"/>
                  </a:lnTo>
                  <a:lnTo>
                    <a:pt x="270" y="6532"/>
                  </a:lnTo>
                  <a:close/>
                  <a:moveTo>
                    <a:pt x="2593" y="1"/>
                  </a:moveTo>
                  <a:lnTo>
                    <a:pt x="2559" y="34"/>
                  </a:lnTo>
                  <a:lnTo>
                    <a:pt x="2222" y="607"/>
                  </a:lnTo>
                  <a:lnTo>
                    <a:pt x="1953" y="1179"/>
                  </a:lnTo>
                  <a:lnTo>
                    <a:pt x="1650" y="1785"/>
                  </a:lnTo>
                  <a:lnTo>
                    <a:pt x="1414" y="2391"/>
                  </a:lnTo>
                  <a:lnTo>
                    <a:pt x="943" y="3637"/>
                  </a:lnTo>
                  <a:lnTo>
                    <a:pt x="539" y="4849"/>
                  </a:lnTo>
                  <a:lnTo>
                    <a:pt x="236" y="5825"/>
                  </a:lnTo>
                  <a:lnTo>
                    <a:pt x="101" y="6364"/>
                  </a:lnTo>
                  <a:lnTo>
                    <a:pt x="0" y="6869"/>
                  </a:lnTo>
                  <a:lnTo>
                    <a:pt x="0" y="7374"/>
                  </a:lnTo>
                  <a:lnTo>
                    <a:pt x="0" y="7643"/>
                  </a:lnTo>
                  <a:lnTo>
                    <a:pt x="68" y="7879"/>
                  </a:lnTo>
                  <a:lnTo>
                    <a:pt x="135" y="8148"/>
                  </a:lnTo>
                  <a:lnTo>
                    <a:pt x="236" y="8384"/>
                  </a:lnTo>
                  <a:lnTo>
                    <a:pt x="371" y="8586"/>
                  </a:lnTo>
                  <a:lnTo>
                    <a:pt x="539" y="8822"/>
                  </a:lnTo>
                  <a:lnTo>
                    <a:pt x="909" y="9192"/>
                  </a:lnTo>
                  <a:lnTo>
                    <a:pt x="1347" y="9562"/>
                  </a:lnTo>
                  <a:lnTo>
                    <a:pt x="1818" y="9865"/>
                  </a:lnTo>
                  <a:lnTo>
                    <a:pt x="2323" y="10135"/>
                  </a:lnTo>
                  <a:lnTo>
                    <a:pt x="2828" y="10370"/>
                  </a:lnTo>
                  <a:lnTo>
                    <a:pt x="3367" y="10572"/>
                  </a:lnTo>
                  <a:lnTo>
                    <a:pt x="4411" y="10909"/>
                  </a:lnTo>
                  <a:lnTo>
                    <a:pt x="5050" y="11077"/>
                  </a:lnTo>
                  <a:lnTo>
                    <a:pt x="5690" y="11212"/>
                  </a:lnTo>
                  <a:lnTo>
                    <a:pt x="6970" y="11414"/>
                  </a:lnTo>
                  <a:lnTo>
                    <a:pt x="8249" y="11582"/>
                  </a:lnTo>
                  <a:lnTo>
                    <a:pt x="9528" y="11717"/>
                  </a:lnTo>
                  <a:lnTo>
                    <a:pt x="9596" y="11717"/>
                  </a:lnTo>
                  <a:lnTo>
                    <a:pt x="9629" y="11650"/>
                  </a:lnTo>
                  <a:lnTo>
                    <a:pt x="9596" y="11549"/>
                  </a:lnTo>
                  <a:lnTo>
                    <a:pt x="9528" y="11515"/>
                  </a:lnTo>
                  <a:lnTo>
                    <a:pt x="7576" y="11313"/>
                  </a:lnTo>
                  <a:lnTo>
                    <a:pt x="6566" y="11178"/>
                  </a:lnTo>
                  <a:lnTo>
                    <a:pt x="5555" y="11010"/>
                  </a:lnTo>
                  <a:lnTo>
                    <a:pt x="4579" y="10774"/>
                  </a:lnTo>
                  <a:lnTo>
                    <a:pt x="4074" y="10640"/>
                  </a:lnTo>
                  <a:lnTo>
                    <a:pt x="3603" y="10471"/>
                  </a:lnTo>
                  <a:lnTo>
                    <a:pt x="3131" y="10303"/>
                  </a:lnTo>
                  <a:lnTo>
                    <a:pt x="2660" y="10067"/>
                  </a:lnTo>
                  <a:lnTo>
                    <a:pt x="2222" y="9865"/>
                  </a:lnTo>
                  <a:lnTo>
                    <a:pt x="1818" y="9596"/>
                  </a:lnTo>
                  <a:lnTo>
                    <a:pt x="1549" y="9226"/>
                  </a:lnTo>
                  <a:lnTo>
                    <a:pt x="1448" y="9057"/>
                  </a:lnTo>
                  <a:lnTo>
                    <a:pt x="1347" y="8822"/>
                  </a:lnTo>
                  <a:lnTo>
                    <a:pt x="1313" y="8620"/>
                  </a:lnTo>
                  <a:lnTo>
                    <a:pt x="1313" y="8384"/>
                  </a:lnTo>
                  <a:lnTo>
                    <a:pt x="1280" y="8148"/>
                  </a:lnTo>
                  <a:lnTo>
                    <a:pt x="1246" y="7912"/>
                  </a:lnTo>
                  <a:lnTo>
                    <a:pt x="1313" y="7879"/>
                  </a:lnTo>
                  <a:lnTo>
                    <a:pt x="1347" y="7811"/>
                  </a:lnTo>
                  <a:lnTo>
                    <a:pt x="1313" y="7744"/>
                  </a:lnTo>
                  <a:lnTo>
                    <a:pt x="1280" y="7710"/>
                  </a:lnTo>
                  <a:lnTo>
                    <a:pt x="1044" y="7542"/>
                  </a:lnTo>
                  <a:lnTo>
                    <a:pt x="876" y="7340"/>
                  </a:lnTo>
                  <a:lnTo>
                    <a:pt x="707" y="7104"/>
                  </a:lnTo>
                  <a:lnTo>
                    <a:pt x="539" y="6869"/>
                  </a:lnTo>
                  <a:lnTo>
                    <a:pt x="472" y="6633"/>
                  </a:lnTo>
                  <a:lnTo>
                    <a:pt x="404" y="6431"/>
                  </a:lnTo>
                  <a:lnTo>
                    <a:pt x="404" y="5960"/>
                  </a:lnTo>
                  <a:lnTo>
                    <a:pt x="640" y="5185"/>
                  </a:lnTo>
                  <a:lnTo>
                    <a:pt x="909" y="4445"/>
                  </a:lnTo>
                  <a:lnTo>
                    <a:pt x="1313" y="3367"/>
                  </a:lnTo>
                  <a:lnTo>
                    <a:pt x="1751" y="2290"/>
                  </a:lnTo>
                  <a:lnTo>
                    <a:pt x="2189" y="1246"/>
                  </a:lnTo>
                  <a:lnTo>
                    <a:pt x="2593" y="169"/>
                  </a:lnTo>
                  <a:lnTo>
                    <a:pt x="2727" y="304"/>
                  </a:lnTo>
                  <a:lnTo>
                    <a:pt x="2896" y="405"/>
                  </a:lnTo>
                  <a:lnTo>
                    <a:pt x="3098" y="506"/>
                  </a:lnTo>
                  <a:lnTo>
                    <a:pt x="3266" y="573"/>
                  </a:lnTo>
                  <a:lnTo>
                    <a:pt x="3670" y="640"/>
                  </a:lnTo>
                  <a:lnTo>
                    <a:pt x="4074" y="708"/>
                  </a:lnTo>
                  <a:lnTo>
                    <a:pt x="4714" y="842"/>
                  </a:lnTo>
                  <a:lnTo>
                    <a:pt x="5353" y="1011"/>
                  </a:lnTo>
                  <a:lnTo>
                    <a:pt x="6599" y="1415"/>
                  </a:lnTo>
                  <a:lnTo>
                    <a:pt x="7879" y="1785"/>
                  </a:lnTo>
                  <a:lnTo>
                    <a:pt x="9192" y="2088"/>
                  </a:lnTo>
                  <a:lnTo>
                    <a:pt x="10505" y="2324"/>
                  </a:lnTo>
                  <a:lnTo>
                    <a:pt x="11818" y="2492"/>
                  </a:lnTo>
                  <a:lnTo>
                    <a:pt x="11885" y="2492"/>
                  </a:lnTo>
                  <a:lnTo>
                    <a:pt x="11919" y="2425"/>
                  </a:lnTo>
                  <a:lnTo>
                    <a:pt x="11885" y="2324"/>
                  </a:lnTo>
                  <a:lnTo>
                    <a:pt x="11818" y="2290"/>
                  </a:lnTo>
                  <a:lnTo>
                    <a:pt x="10572" y="2122"/>
                  </a:lnTo>
                  <a:lnTo>
                    <a:pt x="9326" y="1920"/>
                  </a:lnTo>
                  <a:lnTo>
                    <a:pt x="8114" y="1650"/>
                  </a:lnTo>
                  <a:lnTo>
                    <a:pt x="6902" y="1314"/>
                  </a:lnTo>
                  <a:lnTo>
                    <a:pt x="5825" y="977"/>
                  </a:lnTo>
                  <a:lnTo>
                    <a:pt x="4781" y="674"/>
                  </a:lnTo>
                  <a:lnTo>
                    <a:pt x="4242" y="539"/>
                  </a:lnTo>
                  <a:lnTo>
                    <a:pt x="3670" y="438"/>
                  </a:lnTo>
                  <a:lnTo>
                    <a:pt x="3165" y="304"/>
                  </a:lnTo>
                  <a:lnTo>
                    <a:pt x="2896" y="236"/>
                  </a:lnTo>
                  <a:lnTo>
                    <a:pt x="2626" y="102"/>
                  </a:lnTo>
                  <a:lnTo>
                    <a:pt x="2626" y="68"/>
                  </a:lnTo>
                  <a:lnTo>
                    <a:pt x="2626" y="34"/>
                  </a:lnTo>
                  <a:lnTo>
                    <a:pt x="262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299;p8">
              <a:extLst>
                <a:ext uri="{FF2B5EF4-FFF2-40B4-BE49-F238E27FC236}">
                  <a16:creationId xmlns:a16="http://schemas.microsoft.com/office/drawing/2014/main" id="{5D73F5F0-AFAD-4D2F-B5EC-BA72A4D73475}"/>
                </a:ext>
              </a:extLst>
            </p:cNvPr>
            <p:cNvSpPr/>
            <p:nvPr/>
          </p:nvSpPr>
          <p:spPr>
            <a:xfrm>
              <a:off x="6424611" y="3458870"/>
              <a:ext cx="119126" cy="478097"/>
            </a:xfrm>
            <a:custGeom>
              <a:avLst/>
              <a:gdLst/>
              <a:ahLst/>
              <a:cxnLst/>
              <a:rect l="l" t="t" r="r" b="b"/>
              <a:pathLst>
                <a:path w="2391" h="9596" extrusionOk="0">
                  <a:moveTo>
                    <a:pt x="2323" y="0"/>
                  </a:moveTo>
                  <a:lnTo>
                    <a:pt x="2323" y="34"/>
                  </a:lnTo>
                  <a:lnTo>
                    <a:pt x="2155" y="606"/>
                  </a:lnTo>
                  <a:lnTo>
                    <a:pt x="1987" y="1179"/>
                  </a:lnTo>
                  <a:lnTo>
                    <a:pt x="1751" y="2323"/>
                  </a:lnTo>
                  <a:lnTo>
                    <a:pt x="1515" y="3502"/>
                  </a:lnTo>
                  <a:lnTo>
                    <a:pt x="1246" y="4646"/>
                  </a:lnTo>
                  <a:lnTo>
                    <a:pt x="640" y="7071"/>
                  </a:lnTo>
                  <a:lnTo>
                    <a:pt x="0" y="9495"/>
                  </a:lnTo>
                  <a:lnTo>
                    <a:pt x="0" y="9562"/>
                  </a:lnTo>
                  <a:lnTo>
                    <a:pt x="68" y="9596"/>
                  </a:lnTo>
                  <a:lnTo>
                    <a:pt x="135" y="9596"/>
                  </a:lnTo>
                  <a:lnTo>
                    <a:pt x="169" y="9528"/>
                  </a:lnTo>
                  <a:lnTo>
                    <a:pt x="842" y="7138"/>
                  </a:lnTo>
                  <a:lnTo>
                    <a:pt x="1414" y="4680"/>
                  </a:lnTo>
                  <a:lnTo>
                    <a:pt x="1987" y="2391"/>
                  </a:lnTo>
                  <a:lnTo>
                    <a:pt x="2256" y="1212"/>
                  </a:lnTo>
                  <a:lnTo>
                    <a:pt x="2323" y="640"/>
                  </a:lnTo>
                  <a:lnTo>
                    <a:pt x="2391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" name="Google Shape;1305;p8">
            <a:extLst>
              <a:ext uri="{FF2B5EF4-FFF2-40B4-BE49-F238E27FC236}">
                <a16:creationId xmlns:a16="http://schemas.microsoft.com/office/drawing/2014/main" id="{3B851DA3-160F-4DEC-8D36-E8AB04364CBF}"/>
              </a:ext>
            </a:extLst>
          </p:cNvPr>
          <p:cNvGrpSpPr/>
          <p:nvPr/>
        </p:nvGrpSpPr>
        <p:grpSpPr>
          <a:xfrm>
            <a:off x="-8026" y="-20052"/>
            <a:ext cx="3166461" cy="1194580"/>
            <a:chOff x="50" y="-7"/>
            <a:chExt cx="2049897" cy="773345"/>
          </a:xfrm>
        </p:grpSpPr>
        <p:sp>
          <p:nvSpPr>
            <p:cNvPr id="58" name="Google Shape;1306;p8">
              <a:extLst>
                <a:ext uri="{FF2B5EF4-FFF2-40B4-BE49-F238E27FC236}">
                  <a16:creationId xmlns:a16="http://schemas.microsoft.com/office/drawing/2014/main" id="{3A193D17-609A-4ACE-9E65-CA4A97C04FA4}"/>
                </a:ext>
              </a:extLst>
            </p:cNvPr>
            <p:cNvSpPr/>
            <p:nvPr/>
          </p:nvSpPr>
          <p:spPr>
            <a:xfrm>
              <a:off x="1065205" y="176115"/>
              <a:ext cx="40306" cy="35274"/>
            </a:xfrm>
            <a:custGeom>
              <a:avLst/>
              <a:gdLst/>
              <a:ahLst/>
              <a:cxnLst/>
              <a:rect l="l" t="t" r="r" b="b"/>
              <a:pathLst>
                <a:path w="809" h="708" extrusionOk="0">
                  <a:moveTo>
                    <a:pt x="641" y="1"/>
                  </a:moveTo>
                  <a:lnTo>
                    <a:pt x="573" y="35"/>
                  </a:lnTo>
                  <a:lnTo>
                    <a:pt x="573" y="102"/>
                  </a:lnTo>
                  <a:lnTo>
                    <a:pt x="607" y="237"/>
                  </a:lnTo>
                  <a:lnTo>
                    <a:pt x="573" y="371"/>
                  </a:lnTo>
                  <a:lnTo>
                    <a:pt x="540" y="439"/>
                  </a:lnTo>
                  <a:lnTo>
                    <a:pt x="472" y="472"/>
                  </a:lnTo>
                  <a:lnTo>
                    <a:pt x="338" y="506"/>
                  </a:lnTo>
                  <a:lnTo>
                    <a:pt x="270" y="506"/>
                  </a:lnTo>
                  <a:lnTo>
                    <a:pt x="237" y="472"/>
                  </a:lnTo>
                  <a:lnTo>
                    <a:pt x="203" y="405"/>
                  </a:lnTo>
                  <a:lnTo>
                    <a:pt x="169" y="371"/>
                  </a:lnTo>
                  <a:lnTo>
                    <a:pt x="169" y="304"/>
                  </a:lnTo>
                  <a:lnTo>
                    <a:pt x="203" y="270"/>
                  </a:lnTo>
                  <a:lnTo>
                    <a:pt x="237" y="169"/>
                  </a:lnTo>
                  <a:lnTo>
                    <a:pt x="237" y="102"/>
                  </a:lnTo>
                  <a:lnTo>
                    <a:pt x="102" y="102"/>
                  </a:lnTo>
                  <a:lnTo>
                    <a:pt x="35" y="169"/>
                  </a:lnTo>
                  <a:lnTo>
                    <a:pt x="1" y="270"/>
                  </a:lnTo>
                  <a:lnTo>
                    <a:pt x="1" y="371"/>
                  </a:lnTo>
                  <a:lnTo>
                    <a:pt x="1" y="472"/>
                  </a:lnTo>
                  <a:lnTo>
                    <a:pt x="68" y="573"/>
                  </a:lnTo>
                  <a:lnTo>
                    <a:pt x="169" y="641"/>
                  </a:lnTo>
                  <a:lnTo>
                    <a:pt x="270" y="674"/>
                  </a:lnTo>
                  <a:lnTo>
                    <a:pt x="405" y="708"/>
                  </a:lnTo>
                  <a:lnTo>
                    <a:pt x="506" y="674"/>
                  </a:lnTo>
                  <a:lnTo>
                    <a:pt x="641" y="607"/>
                  </a:lnTo>
                  <a:lnTo>
                    <a:pt x="708" y="506"/>
                  </a:lnTo>
                  <a:lnTo>
                    <a:pt x="775" y="405"/>
                  </a:lnTo>
                  <a:lnTo>
                    <a:pt x="809" y="270"/>
                  </a:lnTo>
                  <a:lnTo>
                    <a:pt x="809" y="136"/>
                  </a:lnTo>
                  <a:lnTo>
                    <a:pt x="742" y="35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307;p8">
              <a:extLst>
                <a:ext uri="{FF2B5EF4-FFF2-40B4-BE49-F238E27FC236}">
                  <a16:creationId xmlns:a16="http://schemas.microsoft.com/office/drawing/2014/main" id="{3F7E548F-46AF-4EED-952E-D8F24EEE018F}"/>
                </a:ext>
              </a:extLst>
            </p:cNvPr>
            <p:cNvSpPr/>
            <p:nvPr/>
          </p:nvSpPr>
          <p:spPr>
            <a:xfrm>
              <a:off x="1021610" y="129182"/>
              <a:ext cx="125852" cy="119126"/>
            </a:xfrm>
            <a:custGeom>
              <a:avLst/>
              <a:gdLst/>
              <a:ahLst/>
              <a:cxnLst/>
              <a:rect l="l" t="t" r="r" b="b"/>
              <a:pathLst>
                <a:path w="2526" h="2391" extrusionOk="0">
                  <a:moveTo>
                    <a:pt x="2256" y="236"/>
                  </a:moveTo>
                  <a:lnTo>
                    <a:pt x="2256" y="674"/>
                  </a:lnTo>
                  <a:lnTo>
                    <a:pt x="2290" y="1078"/>
                  </a:lnTo>
                  <a:lnTo>
                    <a:pt x="2290" y="1616"/>
                  </a:lnTo>
                  <a:lnTo>
                    <a:pt x="2324" y="2121"/>
                  </a:lnTo>
                  <a:lnTo>
                    <a:pt x="2088" y="2088"/>
                  </a:lnTo>
                  <a:lnTo>
                    <a:pt x="1886" y="2088"/>
                  </a:lnTo>
                  <a:lnTo>
                    <a:pt x="1448" y="2121"/>
                  </a:lnTo>
                  <a:lnTo>
                    <a:pt x="910" y="2121"/>
                  </a:lnTo>
                  <a:lnTo>
                    <a:pt x="640" y="2155"/>
                  </a:lnTo>
                  <a:lnTo>
                    <a:pt x="371" y="2222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7"/>
                  </a:lnTo>
                  <a:lnTo>
                    <a:pt x="169" y="270"/>
                  </a:lnTo>
                  <a:lnTo>
                    <a:pt x="1213" y="270"/>
                  </a:lnTo>
                  <a:lnTo>
                    <a:pt x="2256" y="236"/>
                  </a:lnTo>
                  <a:close/>
                  <a:moveTo>
                    <a:pt x="2256" y="0"/>
                  </a:moveTo>
                  <a:lnTo>
                    <a:pt x="1179" y="34"/>
                  </a:lnTo>
                  <a:lnTo>
                    <a:pt x="674" y="34"/>
                  </a:lnTo>
                  <a:lnTo>
                    <a:pt x="135" y="101"/>
                  </a:lnTo>
                  <a:lnTo>
                    <a:pt x="68" y="135"/>
                  </a:lnTo>
                  <a:lnTo>
                    <a:pt x="68" y="202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45"/>
                  </a:lnTo>
                  <a:lnTo>
                    <a:pt x="102" y="1751"/>
                  </a:lnTo>
                  <a:lnTo>
                    <a:pt x="135" y="2020"/>
                  </a:lnTo>
                  <a:lnTo>
                    <a:pt x="203" y="2323"/>
                  </a:lnTo>
                  <a:lnTo>
                    <a:pt x="236" y="2357"/>
                  </a:lnTo>
                  <a:lnTo>
                    <a:pt x="371" y="2357"/>
                  </a:lnTo>
                  <a:lnTo>
                    <a:pt x="607" y="2391"/>
                  </a:lnTo>
                  <a:lnTo>
                    <a:pt x="842" y="2391"/>
                  </a:lnTo>
                  <a:lnTo>
                    <a:pt x="1314" y="2357"/>
                  </a:lnTo>
                  <a:lnTo>
                    <a:pt x="2088" y="2357"/>
                  </a:lnTo>
                  <a:lnTo>
                    <a:pt x="2357" y="2290"/>
                  </a:lnTo>
                  <a:lnTo>
                    <a:pt x="2391" y="2323"/>
                  </a:lnTo>
                  <a:lnTo>
                    <a:pt x="2458" y="2323"/>
                  </a:lnTo>
                  <a:lnTo>
                    <a:pt x="2492" y="2256"/>
                  </a:lnTo>
                  <a:lnTo>
                    <a:pt x="2526" y="2020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5" y="371"/>
                  </a:lnTo>
                  <a:lnTo>
                    <a:pt x="2357" y="68"/>
                  </a:lnTo>
                  <a:lnTo>
                    <a:pt x="2324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308;p8">
              <a:extLst>
                <a:ext uri="{FF2B5EF4-FFF2-40B4-BE49-F238E27FC236}">
                  <a16:creationId xmlns:a16="http://schemas.microsoft.com/office/drawing/2014/main" id="{919396D4-DCDD-4ACA-A5CC-8552A2434501}"/>
                </a:ext>
              </a:extLst>
            </p:cNvPr>
            <p:cNvSpPr/>
            <p:nvPr/>
          </p:nvSpPr>
          <p:spPr>
            <a:xfrm>
              <a:off x="1345357" y="164407"/>
              <a:ext cx="36968" cy="38612"/>
            </a:xfrm>
            <a:custGeom>
              <a:avLst/>
              <a:gdLst/>
              <a:ahLst/>
              <a:cxnLst/>
              <a:rect l="l" t="t" r="r" b="b"/>
              <a:pathLst>
                <a:path w="742" h="775" extrusionOk="0">
                  <a:moveTo>
                    <a:pt x="304" y="169"/>
                  </a:moveTo>
                  <a:lnTo>
                    <a:pt x="337" y="202"/>
                  </a:lnTo>
                  <a:lnTo>
                    <a:pt x="371" y="236"/>
                  </a:lnTo>
                  <a:lnTo>
                    <a:pt x="506" y="236"/>
                  </a:lnTo>
                  <a:lnTo>
                    <a:pt x="539" y="404"/>
                  </a:lnTo>
                  <a:lnTo>
                    <a:pt x="506" y="472"/>
                  </a:lnTo>
                  <a:lnTo>
                    <a:pt x="472" y="539"/>
                  </a:lnTo>
                  <a:lnTo>
                    <a:pt x="438" y="573"/>
                  </a:lnTo>
                  <a:lnTo>
                    <a:pt x="371" y="606"/>
                  </a:lnTo>
                  <a:lnTo>
                    <a:pt x="304" y="573"/>
                  </a:lnTo>
                  <a:lnTo>
                    <a:pt x="236" y="539"/>
                  </a:lnTo>
                  <a:lnTo>
                    <a:pt x="203" y="472"/>
                  </a:lnTo>
                  <a:lnTo>
                    <a:pt x="169" y="404"/>
                  </a:lnTo>
                  <a:lnTo>
                    <a:pt x="203" y="270"/>
                  </a:lnTo>
                  <a:lnTo>
                    <a:pt x="304" y="169"/>
                  </a:lnTo>
                  <a:close/>
                  <a:moveTo>
                    <a:pt x="304" y="0"/>
                  </a:moveTo>
                  <a:lnTo>
                    <a:pt x="169" y="68"/>
                  </a:lnTo>
                  <a:lnTo>
                    <a:pt x="68" y="169"/>
                  </a:lnTo>
                  <a:lnTo>
                    <a:pt x="0" y="303"/>
                  </a:lnTo>
                  <a:lnTo>
                    <a:pt x="0" y="438"/>
                  </a:lnTo>
                  <a:lnTo>
                    <a:pt x="34" y="573"/>
                  </a:lnTo>
                  <a:lnTo>
                    <a:pt x="101" y="707"/>
                  </a:lnTo>
                  <a:lnTo>
                    <a:pt x="236" y="775"/>
                  </a:lnTo>
                  <a:lnTo>
                    <a:pt x="506" y="775"/>
                  </a:lnTo>
                  <a:lnTo>
                    <a:pt x="607" y="707"/>
                  </a:lnTo>
                  <a:lnTo>
                    <a:pt x="708" y="573"/>
                  </a:lnTo>
                  <a:lnTo>
                    <a:pt x="741" y="404"/>
                  </a:lnTo>
                  <a:lnTo>
                    <a:pt x="708" y="236"/>
                  </a:lnTo>
                  <a:lnTo>
                    <a:pt x="674" y="101"/>
                  </a:lnTo>
                  <a:lnTo>
                    <a:pt x="607" y="68"/>
                  </a:lnTo>
                  <a:lnTo>
                    <a:pt x="573" y="34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309;p8">
              <a:extLst>
                <a:ext uri="{FF2B5EF4-FFF2-40B4-BE49-F238E27FC236}">
                  <a16:creationId xmlns:a16="http://schemas.microsoft.com/office/drawing/2014/main" id="{442BB066-6CFF-4CF0-99BF-E8263E30CC74}"/>
                </a:ext>
              </a:extLst>
            </p:cNvPr>
            <p:cNvSpPr/>
            <p:nvPr/>
          </p:nvSpPr>
          <p:spPr>
            <a:xfrm>
              <a:off x="1081995" y="-7"/>
              <a:ext cx="16840" cy="114143"/>
            </a:xfrm>
            <a:custGeom>
              <a:avLst/>
              <a:gdLst/>
              <a:ahLst/>
              <a:cxnLst/>
              <a:rect l="l" t="t" r="r" b="b"/>
              <a:pathLst>
                <a:path w="338" h="2291" extrusionOk="0">
                  <a:moveTo>
                    <a:pt x="34" y="1"/>
                  </a:moveTo>
                  <a:lnTo>
                    <a:pt x="1" y="270"/>
                  </a:lnTo>
                  <a:lnTo>
                    <a:pt x="1" y="506"/>
                  </a:lnTo>
                  <a:lnTo>
                    <a:pt x="34" y="1044"/>
                  </a:lnTo>
                  <a:lnTo>
                    <a:pt x="68" y="1650"/>
                  </a:lnTo>
                  <a:lnTo>
                    <a:pt x="102" y="1953"/>
                  </a:lnTo>
                  <a:lnTo>
                    <a:pt x="169" y="2223"/>
                  </a:lnTo>
                  <a:lnTo>
                    <a:pt x="203" y="2290"/>
                  </a:lnTo>
                  <a:lnTo>
                    <a:pt x="270" y="2290"/>
                  </a:lnTo>
                  <a:lnTo>
                    <a:pt x="304" y="2256"/>
                  </a:lnTo>
                  <a:lnTo>
                    <a:pt x="304" y="2223"/>
                  </a:lnTo>
                  <a:lnTo>
                    <a:pt x="337" y="1920"/>
                  </a:lnTo>
                  <a:lnTo>
                    <a:pt x="304" y="1617"/>
                  </a:lnTo>
                  <a:lnTo>
                    <a:pt x="236" y="1011"/>
                  </a:lnTo>
                  <a:lnTo>
                    <a:pt x="203" y="506"/>
                  </a:lnTo>
                  <a:lnTo>
                    <a:pt x="203" y="236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310;p8">
              <a:extLst>
                <a:ext uri="{FF2B5EF4-FFF2-40B4-BE49-F238E27FC236}">
                  <a16:creationId xmlns:a16="http://schemas.microsoft.com/office/drawing/2014/main" id="{C6F2E38C-C725-4EDB-BD5F-BE4C4DB8182B}"/>
                </a:ext>
              </a:extLst>
            </p:cNvPr>
            <p:cNvSpPr/>
            <p:nvPr/>
          </p:nvSpPr>
          <p:spPr>
            <a:xfrm>
              <a:off x="1360453" y="-7"/>
              <a:ext cx="124158" cy="110755"/>
            </a:xfrm>
            <a:custGeom>
              <a:avLst/>
              <a:gdLst/>
              <a:ahLst/>
              <a:cxnLst/>
              <a:rect l="l" t="t" r="r" b="b"/>
              <a:pathLst>
                <a:path w="2492" h="2223" extrusionOk="0">
                  <a:moveTo>
                    <a:pt x="1" y="1"/>
                  </a:moveTo>
                  <a:lnTo>
                    <a:pt x="1" y="539"/>
                  </a:lnTo>
                  <a:lnTo>
                    <a:pt x="34" y="1078"/>
                  </a:lnTo>
                  <a:lnTo>
                    <a:pt x="102" y="1617"/>
                  </a:lnTo>
                  <a:lnTo>
                    <a:pt x="203" y="2155"/>
                  </a:lnTo>
                  <a:lnTo>
                    <a:pt x="236" y="2223"/>
                  </a:lnTo>
                  <a:lnTo>
                    <a:pt x="304" y="2223"/>
                  </a:lnTo>
                  <a:lnTo>
                    <a:pt x="371" y="2189"/>
                  </a:lnTo>
                  <a:lnTo>
                    <a:pt x="405" y="2122"/>
                  </a:lnTo>
                  <a:lnTo>
                    <a:pt x="405" y="2054"/>
                  </a:lnTo>
                  <a:lnTo>
                    <a:pt x="876" y="2122"/>
                  </a:lnTo>
                  <a:lnTo>
                    <a:pt x="1347" y="2155"/>
                  </a:lnTo>
                  <a:lnTo>
                    <a:pt x="1852" y="2122"/>
                  </a:lnTo>
                  <a:lnTo>
                    <a:pt x="2088" y="2088"/>
                  </a:lnTo>
                  <a:lnTo>
                    <a:pt x="2290" y="2054"/>
                  </a:lnTo>
                  <a:lnTo>
                    <a:pt x="2357" y="1987"/>
                  </a:lnTo>
                  <a:lnTo>
                    <a:pt x="2357" y="1920"/>
                  </a:lnTo>
                  <a:lnTo>
                    <a:pt x="2425" y="1920"/>
                  </a:lnTo>
                  <a:lnTo>
                    <a:pt x="2458" y="1886"/>
                  </a:lnTo>
                  <a:lnTo>
                    <a:pt x="2458" y="1852"/>
                  </a:lnTo>
                  <a:lnTo>
                    <a:pt x="2492" y="943"/>
                  </a:lnTo>
                  <a:lnTo>
                    <a:pt x="2425" y="1"/>
                  </a:lnTo>
                  <a:lnTo>
                    <a:pt x="2256" y="1"/>
                  </a:lnTo>
                  <a:lnTo>
                    <a:pt x="2223" y="472"/>
                  </a:lnTo>
                  <a:lnTo>
                    <a:pt x="2223" y="943"/>
                  </a:lnTo>
                  <a:lnTo>
                    <a:pt x="2256" y="1415"/>
                  </a:lnTo>
                  <a:lnTo>
                    <a:pt x="2290" y="1852"/>
                  </a:lnTo>
                  <a:lnTo>
                    <a:pt x="2324" y="1886"/>
                  </a:lnTo>
                  <a:lnTo>
                    <a:pt x="2290" y="1886"/>
                  </a:lnTo>
                  <a:lnTo>
                    <a:pt x="2054" y="1852"/>
                  </a:lnTo>
                  <a:lnTo>
                    <a:pt x="1819" y="1886"/>
                  </a:lnTo>
                  <a:lnTo>
                    <a:pt x="371" y="1886"/>
                  </a:lnTo>
                  <a:lnTo>
                    <a:pt x="270" y="943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311;p8">
              <a:extLst>
                <a:ext uri="{FF2B5EF4-FFF2-40B4-BE49-F238E27FC236}">
                  <a16:creationId xmlns:a16="http://schemas.microsoft.com/office/drawing/2014/main" id="{834613B7-1E0A-4557-8081-E37AD888FD23}"/>
                </a:ext>
              </a:extLst>
            </p:cNvPr>
            <p:cNvSpPr/>
            <p:nvPr/>
          </p:nvSpPr>
          <p:spPr>
            <a:xfrm>
              <a:off x="105723" y="-7"/>
              <a:ext cx="124207" cy="23566"/>
            </a:xfrm>
            <a:custGeom>
              <a:avLst/>
              <a:gdLst/>
              <a:ahLst/>
              <a:cxnLst/>
              <a:rect l="l" t="t" r="r" b="b"/>
              <a:pathLst>
                <a:path w="2493" h="473" extrusionOk="0">
                  <a:moveTo>
                    <a:pt x="1" y="1"/>
                  </a:moveTo>
                  <a:lnTo>
                    <a:pt x="34" y="337"/>
                  </a:lnTo>
                  <a:lnTo>
                    <a:pt x="68" y="405"/>
                  </a:lnTo>
                  <a:lnTo>
                    <a:pt x="169" y="405"/>
                  </a:lnTo>
                  <a:lnTo>
                    <a:pt x="203" y="371"/>
                  </a:lnTo>
                  <a:lnTo>
                    <a:pt x="439" y="438"/>
                  </a:lnTo>
                  <a:lnTo>
                    <a:pt x="674" y="472"/>
                  </a:lnTo>
                  <a:lnTo>
                    <a:pt x="1213" y="472"/>
                  </a:lnTo>
                  <a:lnTo>
                    <a:pt x="1752" y="405"/>
                  </a:lnTo>
                  <a:lnTo>
                    <a:pt x="2257" y="304"/>
                  </a:lnTo>
                  <a:lnTo>
                    <a:pt x="2257" y="337"/>
                  </a:lnTo>
                  <a:lnTo>
                    <a:pt x="2324" y="405"/>
                  </a:lnTo>
                  <a:lnTo>
                    <a:pt x="2391" y="438"/>
                  </a:lnTo>
                  <a:lnTo>
                    <a:pt x="2459" y="405"/>
                  </a:lnTo>
                  <a:lnTo>
                    <a:pt x="2492" y="371"/>
                  </a:lnTo>
                  <a:lnTo>
                    <a:pt x="2492" y="304"/>
                  </a:lnTo>
                  <a:lnTo>
                    <a:pt x="2425" y="1"/>
                  </a:lnTo>
                  <a:lnTo>
                    <a:pt x="2223" y="1"/>
                  </a:lnTo>
                  <a:lnTo>
                    <a:pt x="2257" y="135"/>
                  </a:lnTo>
                  <a:lnTo>
                    <a:pt x="1179" y="236"/>
                  </a:lnTo>
                  <a:lnTo>
                    <a:pt x="708" y="270"/>
                  </a:lnTo>
                  <a:lnTo>
                    <a:pt x="439" y="270"/>
                  </a:lnTo>
                  <a:lnTo>
                    <a:pt x="203" y="30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312;p8">
              <a:extLst>
                <a:ext uri="{FF2B5EF4-FFF2-40B4-BE49-F238E27FC236}">
                  <a16:creationId xmlns:a16="http://schemas.microsoft.com/office/drawing/2014/main" id="{E7A267BC-97C7-4536-B63C-2C55D84FF689}"/>
                </a:ext>
              </a:extLst>
            </p:cNvPr>
            <p:cNvSpPr/>
            <p:nvPr/>
          </p:nvSpPr>
          <p:spPr>
            <a:xfrm>
              <a:off x="1311826" y="119118"/>
              <a:ext cx="115787" cy="119126"/>
            </a:xfrm>
            <a:custGeom>
              <a:avLst/>
              <a:gdLst/>
              <a:ahLst/>
              <a:cxnLst/>
              <a:rect l="l" t="t" r="r" b="b"/>
              <a:pathLst>
                <a:path w="2324" h="2391" extrusionOk="0">
                  <a:moveTo>
                    <a:pt x="1515" y="0"/>
                  </a:moveTo>
                  <a:lnTo>
                    <a:pt x="909" y="34"/>
                  </a:lnTo>
                  <a:lnTo>
                    <a:pt x="202" y="34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67" y="202"/>
                  </a:lnTo>
                  <a:lnTo>
                    <a:pt x="168" y="236"/>
                  </a:lnTo>
                  <a:lnTo>
                    <a:pt x="370" y="270"/>
                  </a:lnTo>
                  <a:lnTo>
                    <a:pt x="1414" y="270"/>
                  </a:lnTo>
                  <a:lnTo>
                    <a:pt x="2020" y="202"/>
                  </a:lnTo>
                  <a:lnTo>
                    <a:pt x="2020" y="202"/>
                  </a:lnTo>
                  <a:lnTo>
                    <a:pt x="1987" y="438"/>
                  </a:lnTo>
                  <a:lnTo>
                    <a:pt x="2020" y="640"/>
                  </a:lnTo>
                  <a:lnTo>
                    <a:pt x="2054" y="1078"/>
                  </a:lnTo>
                  <a:lnTo>
                    <a:pt x="2054" y="1583"/>
                  </a:lnTo>
                  <a:lnTo>
                    <a:pt x="2088" y="1852"/>
                  </a:lnTo>
                  <a:lnTo>
                    <a:pt x="2121" y="2121"/>
                  </a:lnTo>
                  <a:lnTo>
                    <a:pt x="977" y="2155"/>
                  </a:lnTo>
                  <a:lnTo>
                    <a:pt x="539" y="2121"/>
                  </a:lnTo>
                  <a:lnTo>
                    <a:pt x="370" y="2155"/>
                  </a:lnTo>
                  <a:lnTo>
                    <a:pt x="269" y="2222"/>
                  </a:lnTo>
                  <a:lnTo>
                    <a:pt x="202" y="2256"/>
                  </a:lnTo>
                  <a:lnTo>
                    <a:pt x="202" y="2290"/>
                  </a:lnTo>
                  <a:lnTo>
                    <a:pt x="269" y="2323"/>
                  </a:lnTo>
                  <a:lnTo>
                    <a:pt x="370" y="2357"/>
                  </a:lnTo>
                  <a:lnTo>
                    <a:pt x="572" y="2391"/>
                  </a:lnTo>
                  <a:lnTo>
                    <a:pt x="1583" y="2391"/>
                  </a:lnTo>
                  <a:lnTo>
                    <a:pt x="2222" y="2357"/>
                  </a:lnTo>
                  <a:lnTo>
                    <a:pt x="2290" y="2323"/>
                  </a:lnTo>
                  <a:lnTo>
                    <a:pt x="2323" y="2290"/>
                  </a:lnTo>
                  <a:lnTo>
                    <a:pt x="2323" y="2222"/>
                  </a:lnTo>
                  <a:lnTo>
                    <a:pt x="2290" y="2155"/>
                  </a:lnTo>
                  <a:lnTo>
                    <a:pt x="2323" y="1886"/>
                  </a:lnTo>
                  <a:lnTo>
                    <a:pt x="2290" y="1616"/>
                  </a:lnTo>
                  <a:lnTo>
                    <a:pt x="2256" y="1044"/>
                  </a:lnTo>
                  <a:lnTo>
                    <a:pt x="2256" y="606"/>
                  </a:lnTo>
                  <a:lnTo>
                    <a:pt x="2222" y="404"/>
                  </a:lnTo>
                  <a:lnTo>
                    <a:pt x="2189" y="202"/>
                  </a:lnTo>
                  <a:lnTo>
                    <a:pt x="2222" y="135"/>
                  </a:lnTo>
                  <a:lnTo>
                    <a:pt x="2222" y="67"/>
                  </a:lnTo>
                  <a:lnTo>
                    <a:pt x="2189" y="34"/>
                  </a:lnTo>
                  <a:lnTo>
                    <a:pt x="212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313;p8">
              <a:extLst>
                <a:ext uri="{FF2B5EF4-FFF2-40B4-BE49-F238E27FC236}">
                  <a16:creationId xmlns:a16="http://schemas.microsoft.com/office/drawing/2014/main" id="{431F495C-A17B-4787-AF10-1980F2F69998}"/>
                </a:ext>
              </a:extLst>
            </p:cNvPr>
            <p:cNvSpPr/>
            <p:nvPr/>
          </p:nvSpPr>
          <p:spPr>
            <a:xfrm>
              <a:off x="1276602" y="52007"/>
              <a:ext cx="30242" cy="33580"/>
            </a:xfrm>
            <a:custGeom>
              <a:avLst/>
              <a:gdLst/>
              <a:ahLst/>
              <a:cxnLst/>
              <a:rect l="l" t="t" r="r" b="b"/>
              <a:pathLst>
                <a:path w="607" h="674" extrusionOk="0">
                  <a:moveTo>
                    <a:pt x="202" y="0"/>
                  </a:moveTo>
                  <a:lnTo>
                    <a:pt x="101" y="34"/>
                  </a:lnTo>
                  <a:lnTo>
                    <a:pt x="34" y="101"/>
                  </a:lnTo>
                  <a:lnTo>
                    <a:pt x="0" y="202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101" y="371"/>
                  </a:lnTo>
                  <a:lnTo>
                    <a:pt x="202" y="404"/>
                  </a:lnTo>
                  <a:lnTo>
                    <a:pt x="438" y="404"/>
                  </a:lnTo>
                  <a:lnTo>
                    <a:pt x="438" y="472"/>
                  </a:lnTo>
                  <a:lnTo>
                    <a:pt x="404" y="573"/>
                  </a:lnTo>
                  <a:lnTo>
                    <a:pt x="438" y="640"/>
                  </a:lnTo>
                  <a:lnTo>
                    <a:pt x="471" y="674"/>
                  </a:lnTo>
                  <a:lnTo>
                    <a:pt x="505" y="674"/>
                  </a:lnTo>
                  <a:lnTo>
                    <a:pt x="572" y="573"/>
                  </a:lnTo>
                  <a:lnTo>
                    <a:pt x="606" y="472"/>
                  </a:lnTo>
                  <a:lnTo>
                    <a:pt x="606" y="270"/>
                  </a:lnTo>
                  <a:lnTo>
                    <a:pt x="606" y="202"/>
                  </a:lnTo>
                  <a:lnTo>
                    <a:pt x="539" y="169"/>
                  </a:lnTo>
                  <a:lnTo>
                    <a:pt x="505" y="202"/>
                  </a:lnTo>
                  <a:lnTo>
                    <a:pt x="337" y="270"/>
                  </a:lnTo>
                  <a:lnTo>
                    <a:pt x="168" y="270"/>
                  </a:lnTo>
                  <a:lnTo>
                    <a:pt x="135" y="236"/>
                  </a:lnTo>
                  <a:lnTo>
                    <a:pt x="168" y="169"/>
                  </a:lnTo>
                  <a:lnTo>
                    <a:pt x="202" y="135"/>
                  </a:lnTo>
                  <a:lnTo>
                    <a:pt x="505" y="135"/>
                  </a:lnTo>
                  <a:lnTo>
                    <a:pt x="505" y="169"/>
                  </a:lnTo>
                  <a:lnTo>
                    <a:pt x="572" y="169"/>
                  </a:lnTo>
                  <a:lnTo>
                    <a:pt x="606" y="135"/>
                  </a:lnTo>
                  <a:lnTo>
                    <a:pt x="539" y="68"/>
                  </a:lnTo>
                  <a:lnTo>
                    <a:pt x="471" y="34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314;p8">
              <a:extLst>
                <a:ext uri="{FF2B5EF4-FFF2-40B4-BE49-F238E27FC236}">
                  <a16:creationId xmlns:a16="http://schemas.microsoft.com/office/drawing/2014/main" id="{EC636C7C-D488-4871-B472-8C06E3F615CA}"/>
                </a:ext>
              </a:extLst>
            </p:cNvPr>
            <p:cNvSpPr/>
            <p:nvPr/>
          </p:nvSpPr>
          <p:spPr>
            <a:xfrm>
              <a:off x="1090365" y="-7"/>
              <a:ext cx="115837" cy="112449"/>
            </a:xfrm>
            <a:custGeom>
              <a:avLst/>
              <a:gdLst/>
              <a:ahLst/>
              <a:cxnLst/>
              <a:rect l="l" t="t" r="r" b="b"/>
              <a:pathLst>
                <a:path w="2325" h="2257" extrusionOk="0">
                  <a:moveTo>
                    <a:pt x="1" y="1"/>
                  </a:moveTo>
                  <a:lnTo>
                    <a:pt x="169" y="102"/>
                  </a:lnTo>
                  <a:lnTo>
                    <a:pt x="371" y="135"/>
                  </a:lnTo>
                  <a:lnTo>
                    <a:pt x="775" y="135"/>
                  </a:lnTo>
                  <a:lnTo>
                    <a:pt x="1415" y="102"/>
                  </a:lnTo>
                  <a:lnTo>
                    <a:pt x="2021" y="68"/>
                  </a:lnTo>
                  <a:lnTo>
                    <a:pt x="2021" y="68"/>
                  </a:lnTo>
                  <a:lnTo>
                    <a:pt x="1987" y="270"/>
                  </a:lnTo>
                  <a:lnTo>
                    <a:pt x="2021" y="506"/>
                  </a:lnTo>
                  <a:lnTo>
                    <a:pt x="2055" y="910"/>
                  </a:lnTo>
                  <a:lnTo>
                    <a:pt x="2055" y="1448"/>
                  </a:lnTo>
                  <a:lnTo>
                    <a:pt x="2088" y="1718"/>
                  </a:lnTo>
                  <a:lnTo>
                    <a:pt x="2122" y="1987"/>
                  </a:lnTo>
                  <a:lnTo>
                    <a:pt x="573" y="1987"/>
                  </a:lnTo>
                  <a:lnTo>
                    <a:pt x="371" y="2021"/>
                  </a:lnTo>
                  <a:lnTo>
                    <a:pt x="270" y="2054"/>
                  </a:lnTo>
                  <a:lnTo>
                    <a:pt x="203" y="2122"/>
                  </a:lnTo>
                  <a:lnTo>
                    <a:pt x="270" y="2189"/>
                  </a:lnTo>
                  <a:lnTo>
                    <a:pt x="371" y="2223"/>
                  </a:lnTo>
                  <a:lnTo>
                    <a:pt x="573" y="2256"/>
                  </a:lnTo>
                  <a:lnTo>
                    <a:pt x="977" y="2223"/>
                  </a:lnTo>
                  <a:lnTo>
                    <a:pt x="2223" y="2223"/>
                  </a:lnTo>
                  <a:lnTo>
                    <a:pt x="2290" y="2189"/>
                  </a:lnTo>
                  <a:lnTo>
                    <a:pt x="2324" y="2122"/>
                  </a:lnTo>
                  <a:lnTo>
                    <a:pt x="2324" y="2088"/>
                  </a:lnTo>
                  <a:lnTo>
                    <a:pt x="2290" y="2021"/>
                  </a:lnTo>
                  <a:lnTo>
                    <a:pt x="2324" y="1751"/>
                  </a:lnTo>
                  <a:lnTo>
                    <a:pt x="2290" y="1448"/>
                  </a:lnTo>
                  <a:lnTo>
                    <a:pt x="2257" y="910"/>
                  </a:lnTo>
                  <a:lnTo>
                    <a:pt x="2257" y="472"/>
                  </a:lnTo>
                  <a:lnTo>
                    <a:pt x="2223" y="236"/>
                  </a:lnTo>
                  <a:lnTo>
                    <a:pt x="2189" y="34"/>
                  </a:lnTo>
                  <a:lnTo>
                    <a:pt x="222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315;p8">
              <a:extLst>
                <a:ext uri="{FF2B5EF4-FFF2-40B4-BE49-F238E27FC236}">
                  <a16:creationId xmlns:a16="http://schemas.microsoft.com/office/drawing/2014/main" id="{D8713A4A-120F-4569-AEF6-A2A8265287E2}"/>
                </a:ext>
              </a:extLst>
            </p:cNvPr>
            <p:cNvSpPr/>
            <p:nvPr/>
          </p:nvSpPr>
          <p:spPr>
            <a:xfrm>
              <a:off x="1219555" y="-7"/>
              <a:ext cx="16840" cy="104079"/>
            </a:xfrm>
            <a:custGeom>
              <a:avLst/>
              <a:gdLst/>
              <a:ahLst/>
              <a:cxnLst/>
              <a:rect l="l" t="t" r="r" b="b"/>
              <a:pathLst>
                <a:path w="338" h="2089" extrusionOk="0">
                  <a:moveTo>
                    <a:pt x="34" y="1"/>
                  </a:moveTo>
                  <a:lnTo>
                    <a:pt x="0" y="405"/>
                  </a:lnTo>
                  <a:lnTo>
                    <a:pt x="0" y="809"/>
                  </a:lnTo>
                  <a:lnTo>
                    <a:pt x="34" y="1448"/>
                  </a:lnTo>
                  <a:lnTo>
                    <a:pt x="101" y="1751"/>
                  </a:lnTo>
                  <a:lnTo>
                    <a:pt x="169" y="2021"/>
                  </a:lnTo>
                  <a:lnTo>
                    <a:pt x="202" y="2088"/>
                  </a:lnTo>
                  <a:lnTo>
                    <a:pt x="270" y="2088"/>
                  </a:lnTo>
                  <a:lnTo>
                    <a:pt x="303" y="2054"/>
                  </a:lnTo>
                  <a:lnTo>
                    <a:pt x="337" y="1987"/>
                  </a:lnTo>
                  <a:lnTo>
                    <a:pt x="337" y="1718"/>
                  </a:lnTo>
                  <a:lnTo>
                    <a:pt x="303" y="1415"/>
                  </a:lnTo>
                  <a:lnTo>
                    <a:pt x="236" y="809"/>
                  </a:lnTo>
                  <a:lnTo>
                    <a:pt x="236" y="405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316;p8">
              <a:extLst>
                <a:ext uri="{FF2B5EF4-FFF2-40B4-BE49-F238E27FC236}">
                  <a16:creationId xmlns:a16="http://schemas.microsoft.com/office/drawing/2014/main" id="{AA68528F-A41D-43A7-B1BD-318F4ABF735C}"/>
                </a:ext>
              </a:extLst>
            </p:cNvPr>
            <p:cNvSpPr/>
            <p:nvPr/>
          </p:nvSpPr>
          <p:spPr>
            <a:xfrm>
              <a:off x="1501351" y="-7"/>
              <a:ext cx="124207" cy="94015"/>
            </a:xfrm>
            <a:custGeom>
              <a:avLst/>
              <a:gdLst/>
              <a:ahLst/>
              <a:cxnLst/>
              <a:rect l="l" t="t" r="r" b="b"/>
              <a:pathLst>
                <a:path w="2493" h="1887" extrusionOk="0">
                  <a:moveTo>
                    <a:pt x="1" y="1"/>
                  </a:moveTo>
                  <a:lnTo>
                    <a:pt x="1" y="304"/>
                  </a:lnTo>
                  <a:lnTo>
                    <a:pt x="1" y="640"/>
                  </a:lnTo>
                  <a:lnTo>
                    <a:pt x="68" y="1213"/>
                  </a:lnTo>
                  <a:lnTo>
                    <a:pt x="102" y="1516"/>
                  </a:lnTo>
                  <a:lnTo>
                    <a:pt x="203" y="1785"/>
                  </a:lnTo>
                  <a:lnTo>
                    <a:pt x="203" y="1819"/>
                  </a:lnTo>
                  <a:lnTo>
                    <a:pt x="236" y="1852"/>
                  </a:lnTo>
                  <a:lnTo>
                    <a:pt x="304" y="1819"/>
                  </a:lnTo>
                  <a:lnTo>
                    <a:pt x="337" y="1852"/>
                  </a:lnTo>
                  <a:lnTo>
                    <a:pt x="573" y="1886"/>
                  </a:lnTo>
                  <a:lnTo>
                    <a:pt x="809" y="1852"/>
                  </a:lnTo>
                  <a:lnTo>
                    <a:pt x="1280" y="1852"/>
                  </a:lnTo>
                  <a:lnTo>
                    <a:pt x="1819" y="1819"/>
                  </a:lnTo>
                  <a:lnTo>
                    <a:pt x="2054" y="1819"/>
                  </a:lnTo>
                  <a:lnTo>
                    <a:pt x="2324" y="1785"/>
                  </a:lnTo>
                  <a:lnTo>
                    <a:pt x="2357" y="1819"/>
                  </a:lnTo>
                  <a:lnTo>
                    <a:pt x="2391" y="1819"/>
                  </a:lnTo>
                  <a:lnTo>
                    <a:pt x="2458" y="1785"/>
                  </a:lnTo>
                  <a:lnTo>
                    <a:pt x="2458" y="1751"/>
                  </a:lnTo>
                  <a:lnTo>
                    <a:pt x="2492" y="1516"/>
                  </a:lnTo>
                  <a:lnTo>
                    <a:pt x="2492" y="1246"/>
                  </a:lnTo>
                  <a:lnTo>
                    <a:pt x="2458" y="741"/>
                  </a:lnTo>
                  <a:lnTo>
                    <a:pt x="2425" y="1"/>
                  </a:lnTo>
                  <a:lnTo>
                    <a:pt x="2223" y="1"/>
                  </a:lnTo>
                  <a:lnTo>
                    <a:pt x="2256" y="573"/>
                  </a:lnTo>
                  <a:lnTo>
                    <a:pt x="2256" y="1078"/>
                  </a:lnTo>
                  <a:lnTo>
                    <a:pt x="2290" y="1617"/>
                  </a:lnTo>
                  <a:lnTo>
                    <a:pt x="2088" y="1583"/>
                  </a:lnTo>
                  <a:lnTo>
                    <a:pt x="1852" y="1583"/>
                  </a:lnTo>
                  <a:lnTo>
                    <a:pt x="1415" y="1617"/>
                  </a:lnTo>
                  <a:lnTo>
                    <a:pt x="876" y="1617"/>
                  </a:lnTo>
                  <a:lnTo>
                    <a:pt x="607" y="1650"/>
                  </a:lnTo>
                  <a:lnTo>
                    <a:pt x="337" y="1718"/>
                  </a:lnTo>
                  <a:lnTo>
                    <a:pt x="304" y="1179"/>
                  </a:lnTo>
                  <a:lnTo>
                    <a:pt x="236" y="640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317;p8">
              <a:extLst>
                <a:ext uri="{FF2B5EF4-FFF2-40B4-BE49-F238E27FC236}">
                  <a16:creationId xmlns:a16="http://schemas.microsoft.com/office/drawing/2014/main" id="{D91903E8-9C40-4115-A94B-4BBAA29DFD23}"/>
                </a:ext>
              </a:extLst>
            </p:cNvPr>
            <p:cNvSpPr/>
            <p:nvPr/>
          </p:nvSpPr>
          <p:spPr>
            <a:xfrm>
              <a:off x="800199" y="3380"/>
              <a:ext cx="125852" cy="117432"/>
            </a:xfrm>
            <a:custGeom>
              <a:avLst/>
              <a:gdLst/>
              <a:ahLst/>
              <a:cxnLst/>
              <a:rect l="l" t="t" r="r" b="b"/>
              <a:pathLst>
                <a:path w="2526" h="2357" extrusionOk="0">
                  <a:moveTo>
                    <a:pt x="2256" y="202"/>
                  </a:moveTo>
                  <a:lnTo>
                    <a:pt x="2256" y="640"/>
                  </a:lnTo>
                  <a:lnTo>
                    <a:pt x="2290" y="1077"/>
                  </a:lnTo>
                  <a:lnTo>
                    <a:pt x="2290" y="1582"/>
                  </a:lnTo>
                  <a:lnTo>
                    <a:pt x="2323" y="2121"/>
                  </a:lnTo>
                  <a:lnTo>
                    <a:pt x="2088" y="2087"/>
                  </a:lnTo>
                  <a:lnTo>
                    <a:pt x="1886" y="2087"/>
                  </a:lnTo>
                  <a:lnTo>
                    <a:pt x="1448" y="2121"/>
                  </a:lnTo>
                  <a:lnTo>
                    <a:pt x="909" y="2121"/>
                  </a:lnTo>
                  <a:lnTo>
                    <a:pt x="640" y="2155"/>
                  </a:lnTo>
                  <a:lnTo>
                    <a:pt x="371" y="2222"/>
                  </a:lnTo>
                  <a:lnTo>
                    <a:pt x="337" y="1683"/>
                  </a:lnTo>
                  <a:lnTo>
                    <a:pt x="236" y="1145"/>
                  </a:lnTo>
                  <a:lnTo>
                    <a:pt x="202" y="707"/>
                  </a:lnTo>
                  <a:lnTo>
                    <a:pt x="169" y="269"/>
                  </a:lnTo>
                  <a:lnTo>
                    <a:pt x="1212" y="269"/>
                  </a:lnTo>
                  <a:lnTo>
                    <a:pt x="2256" y="202"/>
                  </a:lnTo>
                  <a:close/>
                  <a:moveTo>
                    <a:pt x="1179" y="0"/>
                  </a:moveTo>
                  <a:lnTo>
                    <a:pt x="674" y="34"/>
                  </a:lnTo>
                  <a:lnTo>
                    <a:pt x="135" y="67"/>
                  </a:lnTo>
                  <a:lnTo>
                    <a:pt x="68" y="101"/>
                  </a:lnTo>
                  <a:lnTo>
                    <a:pt x="68" y="168"/>
                  </a:lnTo>
                  <a:lnTo>
                    <a:pt x="34" y="438"/>
                  </a:lnTo>
                  <a:lnTo>
                    <a:pt x="0" y="673"/>
                  </a:lnTo>
                  <a:lnTo>
                    <a:pt x="34" y="1145"/>
                  </a:lnTo>
                  <a:lnTo>
                    <a:pt x="101" y="1717"/>
                  </a:lnTo>
                  <a:lnTo>
                    <a:pt x="135" y="2020"/>
                  </a:lnTo>
                  <a:lnTo>
                    <a:pt x="202" y="2289"/>
                  </a:lnTo>
                  <a:lnTo>
                    <a:pt x="236" y="2323"/>
                  </a:lnTo>
                  <a:lnTo>
                    <a:pt x="270" y="2357"/>
                  </a:lnTo>
                  <a:lnTo>
                    <a:pt x="337" y="2323"/>
                  </a:lnTo>
                  <a:lnTo>
                    <a:pt x="371" y="2357"/>
                  </a:lnTo>
                  <a:lnTo>
                    <a:pt x="1313" y="2357"/>
                  </a:lnTo>
                  <a:lnTo>
                    <a:pt x="1818" y="2323"/>
                  </a:lnTo>
                  <a:lnTo>
                    <a:pt x="2088" y="2323"/>
                  </a:lnTo>
                  <a:lnTo>
                    <a:pt x="2357" y="2289"/>
                  </a:lnTo>
                  <a:lnTo>
                    <a:pt x="2391" y="2323"/>
                  </a:lnTo>
                  <a:lnTo>
                    <a:pt x="2424" y="2323"/>
                  </a:lnTo>
                  <a:lnTo>
                    <a:pt x="2458" y="2289"/>
                  </a:lnTo>
                  <a:lnTo>
                    <a:pt x="2492" y="2256"/>
                  </a:lnTo>
                  <a:lnTo>
                    <a:pt x="2525" y="2020"/>
                  </a:lnTo>
                  <a:lnTo>
                    <a:pt x="2525" y="1751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4" y="337"/>
                  </a:lnTo>
                  <a:lnTo>
                    <a:pt x="2357" y="67"/>
                  </a:lnTo>
                  <a:lnTo>
                    <a:pt x="2323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318;p8">
              <a:extLst>
                <a:ext uri="{FF2B5EF4-FFF2-40B4-BE49-F238E27FC236}">
                  <a16:creationId xmlns:a16="http://schemas.microsoft.com/office/drawing/2014/main" id="{D134C866-88D5-4B0F-8D38-2DB752D7EB64}"/>
                </a:ext>
              </a:extLst>
            </p:cNvPr>
            <p:cNvSpPr/>
            <p:nvPr/>
          </p:nvSpPr>
          <p:spPr>
            <a:xfrm>
              <a:off x="993112" y="63765"/>
              <a:ext cx="21822" cy="35274"/>
            </a:xfrm>
            <a:custGeom>
              <a:avLst/>
              <a:gdLst/>
              <a:ahLst/>
              <a:cxnLst/>
              <a:rect l="l" t="t" r="r" b="b"/>
              <a:pathLst>
                <a:path w="438" h="708" extrusionOk="0">
                  <a:moveTo>
                    <a:pt x="303" y="0"/>
                  </a:moveTo>
                  <a:lnTo>
                    <a:pt x="169" y="34"/>
                  </a:lnTo>
                  <a:lnTo>
                    <a:pt x="34" y="101"/>
                  </a:lnTo>
                  <a:lnTo>
                    <a:pt x="0" y="135"/>
                  </a:lnTo>
                  <a:lnTo>
                    <a:pt x="0" y="168"/>
                  </a:lnTo>
                  <a:lnTo>
                    <a:pt x="0" y="202"/>
                  </a:lnTo>
                  <a:lnTo>
                    <a:pt x="270" y="202"/>
                  </a:lnTo>
                  <a:lnTo>
                    <a:pt x="236" y="404"/>
                  </a:lnTo>
                  <a:lnTo>
                    <a:pt x="169" y="572"/>
                  </a:lnTo>
                  <a:lnTo>
                    <a:pt x="135" y="640"/>
                  </a:lnTo>
                  <a:lnTo>
                    <a:pt x="202" y="707"/>
                  </a:lnTo>
                  <a:lnTo>
                    <a:pt x="270" y="707"/>
                  </a:lnTo>
                  <a:lnTo>
                    <a:pt x="337" y="673"/>
                  </a:lnTo>
                  <a:lnTo>
                    <a:pt x="404" y="539"/>
                  </a:lnTo>
                  <a:lnTo>
                    <a:pt x="438" y="370"/>
                  </a:lnTo>
                  <a:lnTo>
                    <a:pt x="438" y="236"/>
                  </a:lnTo>
                  <a:lnTo>
                    <a:pt x="438" y="67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319;p8">
              <a:extLst>
                <a:ext uri="{FF2B5EF4-FFF2-40B4-BE49-F238E27FC236}">
                  <a16:creationId xmlns:a16="http://schemas.microsoft.com/office/drawing/2014/main" id="{843FCA59-E177-4C3D-B80F-01DAEDA895D5}"/>
                </a:ext>
              </a:extLst>
            </p:cNvPr>
            <p:cNvSpPr/>
            <p:nvPr/>
          </p:nvSpPr>
          <p:spPr>
            <a:xfrm>
              <a:off x="853858" y="70442"/>
              <a:ext cx="28598" cy="35274"/>
            </a:xfrm>
            <a:custGeom>
              <a:avLst/>
              <a:gdLst/>
              <a:ahLst/>
              <a:cxnLst/>
              <a:rect l="l" t="t" r="r" b="b"/>
              <a:pathLst>
                <a:path w="574" h="708" extrusionOk="0">
                  <a:moveTo>
                    <a:pt x="337" y="1"/>
                  </a:moveTo>
                  <a:lnTo>
                    <a:pt x="270" y="34"/>
                  </a:lnTo>
                  <a:lnTo>
                    <a:pt x="169" y="68"/>
                  </a:lnTo>
                  <a:lnTo>
                    <a:pt x="68" y="203"/>
                  </a:lnTo>
                  <a:lnTo>
                    <a:pt x="34" y="270"/>
                  </a:lnTo>
                  <a:lnTo>
                    <a:pt x="1" y="371"/>
                  </a:lnTo>
                  <a:lnTo>
                    <a:pt x="1" y="438"/>
                  </a:lnTo>
                  <a:lnTo>
                    <a:pt x="34" y="539"/>
                  </a:lnTo>
                  <a:lnTo>
                    <a:pt x="135" y="640"/>
                  </a:lnTo>
                  <a:lnTo>
                    <a:pt x="270" y="708"/>
                  </a:lnTo>
                  <a:lnTo>
                    <a:pt x="371" y="708"/>
                  </a:lnTo>
                  <a:lnTo>
                    <a:pt x="438" y="640"/>
                  </a:lnTo>
                  <a:lnTo>
                    <a:pt x="573" y="506"/>
                  </a:lnTo>
                  <a:lnTo>
                    <a:pt x="573" y="472"/>
                  </a:lnTo>
                  <a:lnTo>
                    <a:pt x="573" y="405"/>
                  </a:lnTo>
                  <a:lnTo>
                    <a:pt x="539" y="371"/>
                  </a:lnTo>
                  <a:lnTo>
                    <a:pt x="135" y="371"/>
                  </a:lnTo>
                  <a:lnTo>
                    <a:pt x="169" y="270"/>
                  </a:lnTo>
                  <a:lnTo>
                    <a:pt x="236" y="203"/>
                  </a:lnTo>
                  <a:lnTo>
                    <a:pt x="304" y="135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320;p8">
              <a:extLst>
                <a:ext uri="{FF2B5EF4-FFF2-40B4-BE49-F238E27FC236}">
                  <a16:creationId xmlns:a16="http://schemas.microsoft.com/office/drawing/2014/main" id="{97EDAED2-9D63-4B4B-8CA9-0CE0722057CB}"/>
                </a:ext>
              </a:extLst>
            </p:cNvPr>
            <p:cNvSpPr/>
            <p:nvPr/>
          </p:nvSpPr>
          <p:spPr>
            <a:xfrm>
              <a:off x="560304" y="-7"/>
              <a:ext cx="20178" cy="50"/>
            </a:xfrm>
            <a:custGeom>
              <a:avLst/>
              <a:gdLst/>
              <a:ahLst/>
              <a:cxnLst/>
              <a:rect l="l" t="t" r="r" b="b"/>
              <a:pathLst>
                <a:path w="405" h="1" extrusionOk="0">
                  <a:moveTo>
                    <a:pt x="405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405" y="1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321;p8">
              <a:extLst>
                <a:ext uri="{FF2B5EF4-FFF2-40B4-BE49-F238E27FC236}">
                  <a16:creationId xmlns:a16="http://schemas.microsoft.com/office/drawing/2014/main" id="{339B19CC-590A-4D5E-BDC6-43DEF4449D13}"/>
                </a:ext>
              </a:extLst>
            </p:cNvPr>
            <p:cNvSpPr/>
            <p:nvPr/>
          </p:nvSpPr>
          <p:spPr>
            <a:xfrm>
              <a:off x="382537" y="25153"/>
              <a:ext cx="15146" cy="117481"/>
            </a:xfrm>
            <a:custGeom>
              <a:avLst/>
              <a:gdLst/>
              <a:ahLst/>
              <a:cxnLst/>
              <a:rect l="l" t="t" r="r" b="b"/>
              <a:pathLst>
                <a:path w="304" h="2358" extrusionOk="0">
                  <a:moveTo>
                    <a:pt x="67" y="1"/>
                  </a:moveTo>
                  <a:lnTo>
                    <a:pt x="34" y="34"/>
                  </a:lnTo>
                  <a:lnTo>
                    <a:pt x="34" y="68"/>
                  </a:lnTo>
                  <a:lnTo>
                    <a:pt x="0" y="304"/>
                  </a:lnTo>
                  <a:lnTo>
                    <a:pt x="0" y="573"/>
                  </a:lnTo>
                  <a:lnTo>
                    <a:pt x="0" y="1078"/>
                  </a:lnTo>
                  <a:lnTo>
                    <a:pt x="34" y="1718"/>
                  </a:lnTo>
                  <a:lnTo>
                    <a:pt x="101" y="2021"/>
                  </a:lnTo>
                  <a:lnTo>
                    <a:pt x="168" y="2290"/>
                  </a:lnTo>
                  <a:lnTo>
                    <a:pt x="202" y="2358"/>
                  </a:lnTo>
                  <a:lnTo>
                    <a:pt x="236" y="2358"/>
                  </a:lnTo>
                  <a:lnTo>
                    <a:pt x="303" y="2324"/>
                  </a:lnTo>
                  <a:lnTo>
                    <a:pt x="303" y="2290"/>
                  </a:lnTo>
                  <a:lnTo>
                    <a:pt x="303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02" y="573"/>
                  </a:lnTo>
                  <a:lnTo>
                    <a:pt x="168" y="304"/>
                  </a:lnTo>
                  <a:lnTo>
                    <a:pt x="135" y="34"/>
                  </a:lnTo>
                  <a:lnTo>
                    <a:pt x="101" y="34"/>
                  </a:lnTo>
                  <a:lnTo>
                    <a:pt x="6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322;p8">
              <a:extLst>
                <a:ext uri="{FF2B5EF4-FFF2-40B4-BE49-F238E27FC236}">
                  <a16:creationId xmlns:a16="http://schemas.microsoft.com/office/drawing/2014/main" id="{89162C3D-0B0F-417C-93F0-48DB5143D925}"/>
                </a:ext>
              </a:extLst>
            </p:cNvPr>
            <p:cNvSpPr/>
            <p:nvPr/>
          </p:nvSpPr>
          <p:spPr>
            <a:xfrm>
              <a:off x="1137348" y="58733"/>
              <a:ext cx="25210" cy="38612"/>
            </a:xfrm>
            <a:custGeom>
              <a:avLst/>
              <a:gdLst/>
              <a:ahLst/>
              <a:cxnLst/>
              <a:rect l="l" t="t" r="r" b="b"/>
              <a:pathLst>
                <a:path w="506" h="775" extrusionOk="0">
                  <a:moveTo>
                    <a:pt x="270" y="168"/>
                  </a:moveTo>
                  <a:lnTo>
                    <a:pt x="304" y="202"/>
                  </a:lnTo>
                  <a:lnTo>
                    <a:pt x="337" y="269"/>
                  </a:lnTo>
                  <a:lnTo>
                    <a:pt x="304" y="370"/>
                  </a:lnTo>
                  <a:lnTo>
                    <a:pt x="236" y="303"/>
                  </a:lnTo>
                  <a:lnTo>
                    <a:pt x="203" y="236"/>
                  </a:lnTo>
                  <a:lnTo>
                    <a:pt x="203" y="202"/>
                  </a:lnTo>
                  <a:lnTo>
                    <a:pt x="236" y="168"/>
                  </a:lnTo>
                  <a:close/>
                  <a:moveTo>
                    <a:pt x="203" y="0"/>
                  </a:moveTo>
                  <a:lnTo>
                    <a:pt x="102" y="67"/>
                  </a:lnTo>
                  <a:lnTo>
                    <a:pt x="34" y="135"/>
                  </a:lnTo>
                  <a:lnTo>
                    <a:pt x="1" y="236"/>
                  </a:lnTo>
                  <a:lnTo>
                    <a:pt x="34" y="337"/>
                  </a:lnTo>
                  <a:lnTo>
                    <a:pt x="102" y="404"/>
                  </a:lnTo>
                  <a:lnTo>
                    <a:pt x="169" y="471"/>
                  </a:lnTo>
                  <a:lnTo>
                    <a:pt x="68" y="539"/>
                  </a:lnTo>
                  <a:lnTo>
                    <a:pt x="34" y="606"/>
                  </a:lnTo>
                  <a:lnTo>
                    <a:pt x="68" y="673"/>
                  </a:lnTo>
                  <a:lnTo>
                    <a:pt x="135" y="741"/>
                  </a:lnTo>
                  <a:lnTo>
                    <a:pt x="203" y="774"/>
                  </a:lnTo>
                  <a:lnTo>
                    <a:pt x="304" y="774"/>
                  </a:lnTo>
                  <a:lnTo>
                    <a:pt x="371" y="741"/>
                  </a:lnTo>
                  <a:lnTo>
                    <a:pt x="438" y="707"/>
                  </a:lnTo>
                  <a:lnTo>
                    <a:pt x="506" y="640"/>
                  </a:lnTo>
                  <a:lnTo>
                    <a:pt x="506" y="572"/>
                  </a:lnTo>
                  <a:lnTo>
                    <a:pt x="438" y="471"/>
                  </a:lnTo>
                  <a:lnTo>
                    <a:pt x="472" y="471"/>
                  </a:lnTo>
                  <a:lnTo>
                    <a:pt x="472" y="438"/>
                  </a:lnTo>
                  <a:lnTo>
                    <a:pt x="472" y="404"/>
                  </a:lnTo>
                  <a:lnTo>
                    <a:pt x="438" y="337"/>
                  </a:lnTo>
                  <a:lnTo>
                    <a:pt x="472" y="269"/>
                  </a:lnTo>
                  <a:lnTo>
                    <a:pt x="472" y="168"/>
                  </a:lnTo>
                  <a:lnTo>
                    <a:pt x="472" y="101"/>
                  </a:lnTo>
                  <a:lnTo>
                    <a:pt x="371" y="34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323;p8">
              <a:extLst>
                <a:ext uri="{FF2B5EF4-FFF2-40B4-BE49-F238E27FC236}">
                  <a16:creationId xmlns:a16="http://schemas.microsoft.com/office/drawing/2014/main" id="{3C7058BE-2F23-41FF-912D-5CD748F65BB7}"/>
                </a:ext>
              </a:extLst>
            </p:cNvPr>
            <p:cNvSpPr/>
            <p:nvPr/>
          </p:nvSpPr>
          <p:spPr>
            <a:xfrm>
              <a:off x="409342" y="-7"/>
              <a:ext cx="112449" cy="8470"/>
            </a:xfrm>
            <a:custGeom>
              <a:avLst/>
              <a:gdLst/>
              <a:ahLst/>
              <a:cxnLst/>
              <a:rect l="l" t="t" r="r" b="b"/>
              <a:pathLst>
                <a:path w="2257" h="170" extrusionOk="0">
                  <a:moveTo>
                    <a:pt x="304" y="1"/>
                  </a:moveTo>
                  <a:lnTo>
                    <a:pt x="1" y="68"/>
                  </a:lnTo>
                  <a:lnTo>
                    <a:pt x="1" y="102"/>
                  </a:lnTo>
                  <a:lnTo>
                    <a:pt x="236" y="135"/>
                  </a:lnTo>
                  <a:lnTo>
                    <a:pt x="472" y="169"/>
                  </a:lnTo>
                  <a:lnTo>
                    <a:pt x="977" y="135"/>
                  </a:lnTo>
                  <a:lnTo>
                    <a:pt x="1549" y="135"/>
                  </a:lnTo>
                  <a:lnTo>
                    <a:pt x="2021" y="102"/>
                  </a:lnTo>
                  <a:lnTo>
                    <a:pt x="2054" y="135"/>
                  </a:lnTo>
                  <a:lnTo>
                    <a:pt x="2122" y="169"/>
                  </a:lnTo>
                  <a:lnTo>
                    <a:pt x="2189" y="135"/>
                  </a:lnTo>
                  <a:lnTo>
                    <a:pt x="2223" y="68"/>
                  </a:lnTo>
                  <a:lnTo>
                    <a:pt x="2256" y="34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324;p8">
              <a:extLst>
                <a:ext uri="{FF2B5EF4-FFF2-40B4-BE49-F238E27FC236}">
                  <a16:creationId xmlns:a16="http://schemas.microsoft.com/office/drawing/2014/main" id="{58FBD6F9-CC04-4B6D-9225-92EF4965CB83}"/>
                </a:ext>
              </a:extLst>
            </p:cNvPr>
            <p:cNvSpPr/>
            <p:nvPr/>
          </p:nvSpPr>
          <p:spPr>
            <a:xfrm>
              <a:off x="660945" y="5025"/>
              <a:ext cx="124207" cy="134272"/>
            </a:xfrm>
            <a:custGeom>
              <a:avLst/>
              <a:gdLst/>
              <a:ahLst/>
              <a:cxnLst/>
              <a:rect l="l" t="t" r="r" b="b"/>
              <a:pathLst>
                <a:path w="2493" h="2695" extrusionOk="0">
                  <a:moveTo>
                    <a:pt x="2290" y="203"/>
                  </a:moveTo>
                  <a:lnTo>
                    <a:pt x="2223" y="741"/>
                  </a:lnTo>
                  <a:lnTo>
                    <a:pt x="2223" y="1280"/>
                  </a:lnTo>
                  <a:lnTo>
                    <a:pt x="2223" y="1819"/>
                  </a:lnTo>
                  <a:lnTo>
                    <a:pt x="2290" y="2324"/>
                  </a:lnTo>
                  <a:lnTo>
                    <a:pt x="2290" y="2357"/>
                  </a:lnTo>
                  <a:lnTo>
                    <a:pt x="2055" y="2324"/>
                  </a:lnTo>
                  <a:lnTo>
                    <a:pt x="1819" y="2357"/>
                  </a:lnTo>
                  <a:lnTo>
                    <a:pt x="371" y="2357"/>
                  </a:lnTo>
                  <a:lnTo>
                    <a:pt x="270" y="1314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708" y="270"/>
                  </a:lnTo>
                  <a:lnTo>
                    <a:pt x="1247" y="270"/>
                  </a:lnTo>
                  <a:lnTo>
                    <a:pt x="2290" y="203"/>
                  </a:lnTo>
                  <a:close/>
                  <a:moveTo>
                    <a:pt x="2324" y="1"/>
                  </a:moveTo>
                  <a:lnTo>
                    <a:pt x="1785" y="34"/>
                  </a:lnTo>
                  <a:lnTo>
                    <a:pt x="1213" y="34"/>
                  </a:lnTo>
                  <a:lnTo>
                    <a:pt x="674" y="68"/>
                  </a:lnTo>
                  <a:lnTo>
                    <a:pt x="169" y="102"/>
                  </a:lnTo>
                  <a:lnTo>
                    <a:pt x="102" y="102"/>
                  </a:lnTo>
                  <a:lnTo>
                    <a:pt x="68" y="169"/>
                  </a:lnTo>
                  <a:lnTo>
                    <a:pt x="35" y="169"/>
                  </a:lnTo>
                  <a:lnTo>
                    <a:pt x="35" y="236"/>
                  </a:lnTo>
                  <a:lnTo>
                    <a:pt x="1" y="809"/>
                  </a:lnTo>
                  <a:lnTo>
                    <a:pt x="1" y="1415"/>
                  </a:lnTo>
                  <a:lnTo>
                    <a:pt x="68" y="2021"/>
                  </a:lnTo>
                  <a:lnTo>
                    <a:pt x="169" y="2627"/>
                  </a:lnTo>
                  <a:lnTo>
                    <a:pt x="237" y="2694"/>
                  </a:lnTo>
                  <a:lnTo>
                    <a:pt x="304" y="2694"/>
                  </a:lnTo>
                  <a:lnTo>
                    <a:pt x="371" y="2661"/>
                  </a:lnTo>
                  <a:lnTo>
                    <a:pt x="405" y="2593"/>
                  </a:lnTo>
                  <a:lnTo>
                    <a:pt x="405" y="2492"/>
                  </a:lnTo>
                  <a:lnTo>
                    <a:pt x="843" y="2593"/>
                  </a:lnTo>
                  <a:lnTo>
                    <a:pt x="1348" y="2627"/>
                  </a:lnTo>
                  <a:lnTo>
                    <a:pt x="1853" y="2593"/>
                  </a:lnTo>
                  <a:lnTo>
                    <a:pt x="2055" y="2560"/>
                  </a:lnTo>
                  <a:lnTo>
                    <a:pt x="2290" y="2492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425" y="2391"/>
                  </a:lnTo>
                  <a:lnTo>
                    <a:pt x="2459" y="2357"/>
                  </a:lnTo>
                  <a:lnTo>
                    <a:pt x="2459" y="2324"/>
                  </a:lnTo>
                  <a:lnTo>
                    <a:pt x="2492" y="1785"/>
                  </a:lnTo>
                  <a:lnTo>
                    <a:pt x="2459" y="1246"/>
                  </a:lnTo>
                  <a:lnTo>
                    <a:pt x="2425" y="708"/>
                  </a:lnTo>
                  <a:lnTo>
                    <a:pt x="2391" y="169"/>
                  </a:lnTo>
                  <a:lnTo>
                    <a:pt x="2425" y="135"/>
                  </a:lnTo>
                  <a:lnTo>
                    <a:pt x="2391" y="68"/>
                  </a:lnTo>
                  <a:lnTo>
                    <a:pt x="235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325;p8">
              <a:extLst>
                <a:ext uri="{FF2B5EF4-FFF2-40B4-BE49-F238E27FC236}">
                  <a16:creationId xmlns:a16="http://schemas.microsoft.com/office/drawing/2014/main" id="{E43CFFF3-6277-45E8-90CB-2723004C9897}"/>
                </a:ext>
              </a:extLst>
            </p:cNvPr>
            <p:cNvSpPr/>
            <p:nvPr/>
          </p:nvSpPr>
          <p:spPr>
            <a:xfrm>
              <a:off x="432858" y="75474"/>
              <a:ext cx="35274" cy="52065"/>
            </a:xfrm>
            <a:custGeom>
              <a:avLst/>
              <a:gdLst/>
              <a:ahLst/>
              <a:cxnLst/>
              <a:rect l="l" t="t" r="r" b="b"/>
              <a:pathLst>
                <a:path w="708" h="1045" extrusionOk="0">
                  <a:moveTo>
                    <a:pt x="269" y="1"/>
                  </a:moveTo>
                  <a:lnTo>
                    <a:pt x="202" y="68"/>
                  </a:lnTo>
                  <a:lnTo>
                    <a:pt x="101" y="102"/>
                  </a:lnTo>
                  <a:lnTo>
                    <a:pt x="0" y="203"/>
                  </a:lnTo>
                  <a:lnTo>
                    <a:pt x="0" y="236"/>
                  </a:lnTo>
                  <a:lnTo>
                    <a:pt x="0" y="304"/>
                  </a:lnTo>
                  <a:lnTo>
                    <a:pt x="34" y="337"/>
                  </a:lnTo>
                  <a:lnTo>
                    <a:pt x="101" y="304"/>
                  </a:lnTo>
                  <a:lnTo>
                    <a:pt x="202" y="236"/>
                  </a:lnTo>
                  <a:lnTo>
                    <a:pt x="303" y="169"/>
                  </a:lnTo>
                  <a:lnTo>
                    <a:pt x="337" y="169"/>
                  </a:lnTo>
                  <a:lnTo>
                    <a:pt x="404" y="203"/>
                  </a:lnTo>
                  <a:lnTo>
                    <a:pt x="404" y="236"/>
                  </a:lnTo>
                  <a:lnTo>
                    <a:pt x="438" y="270"/>
                  </a:lnTo>
                  <a:lnTo>
                    <a:pt x="370" y="371"/>
                  </a:lnTo>
                  <a:lnTo>
                    <a:pt x="236" y="506"/>
                  </a:lnTo>
                  <a:lnTo>
                    <a:pt x="168" y="640"/>
                  </a:lnTo>
                  <a:lnTo>
                    <a:pt x="168" y="708"/>
                  </a:lnTo>
                  <a:lnTo>
                    <a:pt x="168" y="741"/>
                  </a:lnTo>
                  <a:lnTo>
                    <a:pt x="236" y="775"/>
                  </a:lnTo>
                  <a:lnTo>
                    <a:pt x="269" y="775"/>
                  </a:lnTo>
                  <a:lnTo>
                    <a:pt x="337" y="741"/>
                  </a:lnTo>
                  <a:lnTo>
                    <a:pt x="471" y="741"/>
                  </a:lnTo>
                  <a:lnTo>
                    <a:pt x="438" y="842"/>
                  </a:lnTo>
                  <a:lnTo>
                    <a:pt x="404" y="876"/>
                  </a:lnTo>
                  <a:lnTo>
                    <a:pt x="202" y="876"/>
                  </a:lnTo>
                  <a:lnTo>
                    <a:pt x="168" y="910"/>
                  </a:lnTo>
                  <a:lnTo>
                    <a:pt x="168" y="977"/>
                  </a:lnTo>
                  <a:lnTo>
                    <a:pt x="236" y="1011"/>
                  </a:lnTo>
                  <a:lnTo>
                    <a:pt x="337" y="1044"/>
                  </a:lnTo>
                  <a:lnTo>
                    <a:pt x="505" y="1011"/>
                  </a:lnTo>
                  <a:lnTo>
                    <a:pt x="606" y="977"/>
                  </a:lnTo>
                  <a:lnTo>
                    <a:pt x="673" y="943"/>
                  </a:lnTo>
                  <a:lnTo>
                    <a:pt x="707" y="876"/>
                  </a:lnTo>
                  <a:lnTo>
                    <a:pt x="707" y="775"/>
                  </a:lnTo>
                  <a:lnTo>
                    <a:pt x="673" y="674"/>
                  </a:lnTo>
                  <a:lnTo>
                    <a:pt x="606" y="607"/>
                  </a:lnTo>
                  <a:lnTo>
                    <a:pt x="539" y="573"/>
                  </a:lnTo>
                  <a:lnTo>
                    <a:pt x="438" y="539"/>
                  </a:lnTo>
                  <a:lnTo>
                    <a:pt x="505" y="472"/>
                  </a:lnTo>
                  <a:lnTo>
                    <a:pt x="572" y="371"/>
                  </a:lnTo>
                  <a:lnTo>
                    <a:pt x="606" y="236"/>
                  </a:lnTo>
                  <a:lnTo>
                    <a:pt x="572" y="102"/>
                  </a:lnTo>
                  <a:lnTo>
                    <a:pt x="505" y="68"/>
                  </a:lnTo>
                  <a:lnTo>
                    <a:pt x="438" y="34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326;p8">
              <a:extLst>
                <a:ext uri="{FF2B5EF4-FFF2-40B4-BE49-F238E27FC236}">
                  <a16:creationId xmlns:a16="http://schemas.microsoft.com/office/drawing/2014/main" id="{E4A849D8-9789-41B0-8C88-AAC67F858D5D}"/>
                </a:ext>
              </a:extLst>
            </p:cNvPr>
            <p:cNvSpPr/>
            <p:nvPr/>
          </p:nvSpPr>
          <p:spPr>
            <a:xfrm>
              <a:off x="390907" y="20121"/>
              <a:ext cx="115787" cy="120820"/>
            </a:xfrm>
            <a:custGeom>
              <a:avLst/>
              <a:gdLst/>
              <a:ahLst/>
              <a:cxnLst/>
              <a:rect l="l" t="t" r="r" b="b"/>
              <a:pathLst>
                <a:path w="2324" h="2425" extrusionOk="0">
                  <a:moveTo>
                    <a:pt x="2121" y="1"/>
                  </a:moveTo>
                  <a:lnTo>
                    <a:pt x="1515" y="34"/>
                  </a:lnTo>
                  <a:lnTo>
                    <a:pt x="909" y="68"/>
                  </a:lnTo>
                  <a:lnTo>
                    <a:pt x="438" y="34"/>
                  </a:lnTo>
                  <a:lnTo>
                    <a:pt x="202" y="68"/>
                  </a:lnTo>
                  <a:lnTo>
                    <a:pt x="0" y="135"/>
                  </a:lnTo>
                  <a:lnTo>
                    <a:pt x="68" y="203"/>
                  </a:lnTo>
                  <a:lnTo>
                    <a:pt x="169" y="236"/>
                  </a:lnTo>
                  <a:lnTo>
                    <a:pt x="337" y="304"/>
                  </a:lnTo>
                  <a:lnTo>
                    <a:pt x="775" y="304"/>
                  </a:lnTo>
                  <a:lnTo>
                    <a:pt x="1381" y="270"/>
                  </a:lnTo>
                  <a:lnTo>
                    <a:pt x="2020" y="236"/>
                  </a:lnTo>
                  <a:lnTo>
                    <a:pt x="1987" y="438"/>
                  </a:lnTo>
                  <a:lnTo>
                    <a:pt x="1987" y="674"/>
                  </a:lnTo>
                  <a:lnTo>
                    <a:pt x="2020" y="1078"/>
                  </a:lnTo>
                  <a:lnTo>
                    <a:pt x="2054" y="1617"/>
                  </a:lnTo>
                  <a:lnTo>
                    <a:pt x="2054" y="1886"/>
                  </a:lnTo>
                  <a:lnTo>
                    <a:pt x="2088" y="2155"/>
                  </a:lnTo>
                  <a:lnTo>
                    <a:pt x="539" y="2155"/>
                  </a:lnTo>
                  <a:lnTo>
                    <a:pt x="371" y="2189"/>
                  </a:lnTo>
                  <a:lnTo>
                    <a:pt x="270" y="2223"/>
                  </a:lnTo>
                  <a:lnTo>
                    <a:pt x="169" y="2290"/>
                  </a:lnTo>
                  <a:lnTo>
                    <a:pt x="202" y="2290"/>
                  </a:lnTo>
                  <a:lnTo>
                    <a:pt x="270" y="2358"/>
                  </a:lnTo>
                  <a:lnTo>
                    <a:pt x="371" y="2391"/>
                  </a:lnTo>
                  <a:lnTo>
                    <a:pt x="573" y="2425"/>
                  </a:lnTo>
                  <a:lnTo>
                    <a:pt x="977" y="2391"/>
                  </a:lnTo>
                  <a:lnTo>
                    <a:pt x="2222" y="2391"/>
                  </a:lnTo>
                  <a:lnTo>
                    <a:pt x="2290" y="2358"/>
                  </a:lnTo>
                  <a:lnTo>
                    <a:pt x="2323" y="2290"/>
                  </a:lnTo>
                  <a:lnTo>
                    <a:pt x="2323" y="2223"/>
                  </a:lnTo>
                  <a:lnTo>
                    <a:pt x="2290" y="2189"/>
                  </a:lnTo>
                  <a:lnTo>
                    <a:pt x="2290" y="1920"/>
                  </a:lnTo>
                  <a:lnTo>
                    <a:pt x="2290" y="1617"/>
                  </a:lnTo>
                  <a:lnTo>
                    <a:pt x="2256" y="1078"/>
                  </a:lnTo>
                  <a:lnTo>
                    <a:pt x="2256" y="640"/>
                  </a:lnTo>
                  <a:lnTo>
                    <a:pt x="2222" y="405"/>
                  </a:lnTo>
                  <a:lnTo>
                    <a:pt x="2189" y="203"/>
                  </a:lnTo>
                  <a:lnTo>
                    <a:pt x="2222" y="169"/>
                  </a:lnTo>
                  <a:lnTo>
                    <a:pt x="2222" y="102"/>
                  </a:lnTo>
                  <a:lnTo>
                    <a:pt x="2189" y="34"/>
                  </a:lnTo>
                  <a:lnTo>
                    <a:pt x="212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327;p8">
              <a:extLst>
                <a:ext uri="{FF2B5EF4-FFF2-40B4-BE49-F238E27FC236}">
                  <a16:creationId xmlns:a16="http://schemas.microsoft.com/office/drawing/2014/main" id="{1B25DA30-6F60-45F5-9655-30957DC6CB36}"/>
                </a:ext>
              </a:extLst>
            </p:cNvPr>
            <p:cNvSpPr/>
            <p:nvPr/>
          </p:nvSpPr>
          <p:spPr>
            <a:xfrm>
              <a:off x="540176" y="-7"/>
              <a:ext cx="8470" cy="1744"/>
            </a:xfrm>
            <a:custGeom>
              <a:avLst/>
              <a:gdLst/>
              <a:ahLst/>
              <a:cxnLst/>
              <a:rect l="l" t="t" r="r" b="b"/>
              <a:pathLst>
                <a:path w="170" h="35" extrusionOk="0">
                  <a:moveTo>
                    <a:pt x="1" y="1"/>
                  </a:moveTo>
                  <a:lnTo>
                    <a:pt x="35" y="34"/>
                  </a:lnTo>
                  <a:lnTo>
                    <a:pt x="136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328;p8">
              <a:extLst>
                <a:ext uri="{FF2B5EF4-FFF2-40B4-BE49-F238E27FC236}">
                  <a16:creationId xmlns:a16="http://schemas.microsoft.com/office/drawing/2014/main" id="{EEB6C80D-6AD9-4D07-BAA6-1F96326673ED}"/>
                </a:ext>
              </a:extLst>
            </p:cNvPr>
            <p:cNvSpPr/>
            <p:nvPr/>
          </p:nvSpPr>
          <p:spPr>
            <a:xfrm>
              <a:off x="882406" y="130826"/>
              <a:ext cx="124158" cy="134272"/>
            </a:xfrm>
            <a:custGeom>
              <a:avLst/>
              <a:gdLst/>
              <a:ahLst/>
              <a:cxnLst/>
              <a:rect l="l" t="t" r="r" b="b"/>
              <a:pathLst>
                <a:path w="2492" h="2695" extrusionOk="0">
                  <a:moveTo>
                    <a:pt x="2290" y="237"/>
                  </a:moveTo>
                  <a:lnTo>
                    <a:pt x="2222" y="742"/>
                  </a:lnTo>
                  <a:lnTo>
                    <a:pt x="2189" y="1280"/>
                  </a:lnTo>
                  <a:lnTo>
                    <a:pt x="2222" y="1819"/>
                  </a:lnTo>
                  <a:lnTo>
                    <a:pt x="2290" y="2324"/>
                  </a:lnTo>
                  <a:lnTo>
                    <a:pt x="2290" y="2358"/>
                  </a:lnTo>
                  <a:lnTo>
                    <a:pt x="1818" y="2358"/>
                  </a:lnTo>
                  <a:lnTo>
                    <a:pt x="1347" y="2391"/>
                  </a:lnTo>
                  <a:lnTo>
                    <a:pt x="370" y="2391"/>
                  </a:lnTo>
                  <a:lnTo>
                    <a:pt x="269" y="1314"/>
                  </a:lnTo>
                  <a:lnTo>
                    <a:pt x="202" y="270"/>
                  </a:lnTo>
                  <a:lnTo>
                    <a:pt x="202" y="270"/>
                  </a:lnTo>
                  <a:lnTo>
                    <a:pt x="707" y="304"/>
                  </a:lnTo>
                  <a:lnTo>
                    <a:pt x="1246" y="304"/>
                  </a:lnTo>
                  <a:lnTo>
                    <a:pt x="2290" y="237"/>
                  </a:lnTo>
                  <a:close/>
                  <a:moveTo>
                    <a:pt x="2323" y="1"/>
                  </a:moveTo>
                  <a:lnTo>
                    <a:pt x="1785" y="35"/>
                  </a:lnTo>
                  <a:lnTo>
                    <a:pt x="1212" y="68"/>
                  </a:lnTo>
                  <a:lnTo>
                    <a:pt x="673" y="68"/>
                  </a:lnTo>
                  <a:lnTo>
                    <a:pt x="135" y="102"/>
                  </a:lnTo>
                  <a:lnTo>
                    <a:pt x="101" y="136"/>
                  </a:lnTo>
                  <a:lnTo>
                    <a:pt x="67" y="169"/>
                  </a:lnTo>
                  <a:lnTo>
                    <a:pt x="34" y="203"/>
                  </a:lnTo>
                  <a:lnTo>
                    <a:pt x="34" y="237"/>
                  </a:lnTo>
                  <a:lnTo>
                    <a:pt x="0" y="843"/>
                  </a:lnTo>
                  <a:lnTo>
                    <a:pt x="0" y="1449"/>
                  </a:lnTo>
                  <a:lnTo>
                    <a:pt x="67" y="2055"/>
                  </a:lnTo>
                  <a:lnTo>
                    <a:pt x="168" y="2627"/>
                  </a:lnTo>
                  <a:lnTo>
                    <a:pt x="236" y="2694"/>
                  </a:lnTo>
                  <a:lnTo>
                    <a:pt x="303" y="2694"/>
                  </a:lnTo>
                  <a:lnTo>
                    <a:pt x="370" y="2661"/>
                  </a:lnTo>
                  <a:lnTo>
                    <a:pt x="404" y="2593"/>
                  </a:lnTo>
                  <a:lnTo>
                    <a:pt x="404" y="2526"/>
                  </a:lnTo>
                  <a:lnTo>
                    <a:pt x="842" y="2593"/>
                  </a:lnTo>
                  <a:lnTo>
                    <a:pt x="1347" y="2627"/>
                  </a:lnTo>
                  <a:lnTo>
                    <a:pt x="1852" y="2627"/>
                  </a:lnTo>
                  <a:lnTo>
                    <a:pt x="2054" y="2560"/>
                  </a:lnTo>
                  <a:lnTo>
                    <a:pt x="2290" y="2526"/>
                  </a:lnTo>
                  <a:lnTo>
                    <a:pt x="2323" y="2459"/>
                  </a:lnTo>
                  <a:lnTo>
                    <a:pt x="2323" y="2391"/>
                  </a:lnTo>
                  <a:lnTo>
                    <a:pt x="2357" y="2425"/>
                  </a:lnTo>
                  <a:lnTo>
                    <a:pt x="2424" y="2425"/>
                  </a:lnTo>
                  <a:lnTo>
                    <a:pt x="2458" y="2391"/>
                  </a:lnTo>
                  <a:lnTo>
                    <a:pt x="2458" y="2324"/>
                  </a:lnTo>
                  <a:lnTo>
                    <a:pt x="2492" y="1819"/>
                  </a:lnTo>
                  <a:lnTo>
                    <a:pt x="2458" y="1280"/>
                  </a:lnTo>
                  <a:lnTo>
                    <a:pt x="2424" y="708"/>
                  </a:lnTo>
                  <a:lnTo>
                    <a:pt x="2391" y="203"/>
                  </a:lnTo>
                  <a:lnTo>
                    <a:pt x="2391" y="136"/>
                  </a:lnTo>
                  <a:lnTo>
                    <a:pt x="2391" y="68"/>
                  </a:lnTo>
                  <a:lnTo>
                    <a:pt x="2357" y="35"/>
                  </a:lnTo>
                  <a:lnTo>
                    <a:pt x="232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329;p8">
              <a:extLst>
                <a:ext uri="{FF2B5EF4-FFF2-40B4-BE49-F238E27FC236}">
                  <a16:creationId xmlns:a16="http://schemas.microsoft.com/office/drawing/2014/main" id="{B927AD50-939A-49CF-879D-D72136EAE876}"/>
                </a:ext>
              </a:extLst>
            </p:cNvPr>
            <p:cNvSpPr/>
            <p:nvPr/>
          </p:nvSpPr>
          <p:spPr>
            <a:xfrm>
              <a:off x="885744" y="276757"/>
              <a:ext cx="13452" cy="115837"/>
            </a:xfrm>
            <a:custGeom>
              <a:avLst/>
              <a:gdLst/>
              <a:ahLst/>
              <a:cxnLst/>
              <a:rect l="l" t="t" r="r" b="b"/>
              <a:pathLst>
                <a:path w="270" h="2325" extrusionOk="0">
                  <a:moveTo>
                    <a:pt x="68" y="1"/>
                  </a:moveTo>
                  <a:lnTo>
                    <a:pt x="34" y="35"/>
                  </a:lnTo>
                  <a:lnTo>
                    <a:pt x="0" y="304"/>
                  </a:lnTo>
                  <a:lnTo>
                    <a:pt x="0" y="540"/>
                  </a:lnTo>
                  <a:lnTo>
                    <a:pt x="34" y="1078"/>
                  </a:lnTo>
                  <a:lnTo>
                    <a:pt x="0" y="1684"/>
                  </a:lnTo>
                  <a:lnTo>
                    <a:pt x="0" y="1987"/>
                  </a:lnTo>
                  <a:lnTo>
                    <a:pt x="34" y="2257"/>
                  </a:lnTo>
                  <a:lnTo>
                    <a:pt x="68" y="2324"/>
                  </a:lnTo>
                  <a:lnTo>
                    <a:pt x="169" y="2324"/>
                  </a:lnTo>
                  <a:lnTo>
                    <a:pt x="169" y="2290"/>
                  </a:lnTo>
                  <a:lnTo>
                    <a:pt x="236" y="1987"/>
                  </a:lnTo>
                  <a:lnTo>
                    <a:pt x="270" y="1684"/>
                  </a:lnTo>
                  <a:lnTo>
                    <a:pt x="236" y="1078"/>
                  </a:lnTo>
                  <a:lnTo>
                    <a:pt x="236" y="540"/>
                  </a:lnTo>
                  <a:lnTo>
                    <a:pt x="202" y="270"/>
                  </a:lnTo>
                  <a:lnTo>
                    <a:pt x="135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330;p8">
              <a:extLst>
                <a:ext uri="{FF2B5EF4-FFF2-40B4-BE49-F238E27FC236}">
                  <a16:creationId xmlns:a16="http://schemas.microsoft.com/office/drawing/2014/main" id="{915394DE-44E4-43CF-A99A-80091C474F51}"/>
                </a:ext>
              </a:extLst>
            </p:cNvPr>
            <p:cNvSpPr/>
            <p:nvPr/>
          </p:nvSpPr>
          <p:spPr>
            <a:xfrm>
              <a:off x="934371" y="181147"/>
              <a:ext cx="30242" cy="35274"/>
            </a:xfrm>
            <a:custGeom>
              <a:avLst/>
              <a:gdLst/>
              <a:ahLst/>
              <a:cxnLst/>
              <a:rect l="l" t="t" r="r" b="b"/>
              <a:pathLst>
                <a:path w="607" h="708" extrusionOk="0">
                  <a:moveTo>
                    <a:pt x="573" y="1"/>
                  </a:moveTo>
                  <a:lnTo>
                    <a:pt x="439" y="102"/>
                  </a:lnTo>
                  <a:lnTo>
                    <a:pt x="304" y="203"/>
                  </a:lnTo>
                  <a:lnTo>
                    <a:pt x="237" y="169"/>
                  </a:lnTo>
                  <a:lnTo>
                    <a:pt x="169" y="102"/>
                  </a:lnTo>
                  <a:lnTo>
                    <a:pt x="68" y="35"/>
                  </a:lnTo>
                  <a:lnTo>
                    <a:pt x="1" y="35"/>
                  </a:lnTo>
                  <a:lnTo>
                    <a:pt x="1" y="68"/>
                  </a:lnTo>
                  <a:lnTo>
                    <a:pt x="34" y="169"/>
                  </a:lnTo>
                  <a:lnTo>
                    <a:pt x="135" y="304"/>
                  </a:lnTo>
                  <a:lnTo>
                    <a:pt x="169" y="338"/>
                  </a:lnTo>
                  <a:lnTo>
                    <a:pt x="34" y="573"/>
                  </a:lnTo>
                  <a:lnTo>
                    <a:pt x="34" y="641"/>
                  </a:lnTo>
                  <a:lnTo>
                    <a:pt x="68" y="708"/>
                  </a:lnTo>
                  <a:lnTo>
                    <a:pt x="169" y="708"/>
                  </a:lnTo>
                  <a:lnTo>
                    <a:pt x="203" y="674"/>
                  </a:lnTo>
                  <a:lnTo>
                    <a:pt x="371" y="371"/>
                  </a:lnTo>
                  <a:lnTo>
                    <a:pt x="439" y="371"/>
                  </a:lnTo>
                  <a:lnTo>
                    <a:pt x="472" y="338"/>
                  </a:lnTo>
                  <a:lnTo>
                    <a:pt x="439" y="270"/>
                  </a:lnTo>
                  <a:lnTo>
                    <a:pt x="60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331;p8">
              <a:extLst>
                <a:ext uri="{FF2B5EF4-FFF2-40B4-BE49-F238E27FC236}">
                  <a16:creationId xmlns:a16="http://schemas.microsoft.com/office/drawing/2014/main" id="{CBCE9C7E-F41A-411C-BE50-9B6472629409}"/>
                </a:ext>
              </a:extLst>
            </p:cNvPr>
            <p:cNvSpPr/>
            <p:nvPr/>
          </p:nvSpPr>
          <p:spPr>
            <a:xfrm>
              <a:off x="941097" y="-7"/>
              <a:ext cx="127546" cy="117481"/>
            </a:xfrm>
            <a:custGeom>
              <a:avLst/>
              <a:gdLst/>
              <a:ahLst/>
              <a:cxnLst/>
              <a:rect l="l" t="t" r="r" b="b"/>
              <a:pathLst>
                <a:path w="2560" h="2358" extrusionOk="0">
                  <a:moveTo>
                    <a:pt x="169" y="102"/>
                  </a:moveTo>
                  <a:lnTo>
                    <a:pt x="371" y="169"/>
                  </a:lnTo>
                  <a:lnTo>
                    <a:pt x="573" y="203"/>
                  </a:lnTo>
                  <a:lnTo>
                    <a:pt x="1011" y="203"/>
                  </a:lnTo>
                  <a:lnTo>
                    <a:pt x="1650" y="236"/>
                  </a:lnTo>
                  <a:lnTo>
                    <a:pt x="2324" y="236"/>
                  </a:lnTo>
                  <a:lnTo>
                    <a:pt x="2324" y="607"/>
                  </a:lnTo>
                  <a:lnTo>
                    <a:pt x="2324" y="1011"/>
                  </a:lnTo>
                  <a:lnTo>
                    <a:pt x="2324" y="1516"/>
                  </a:lnTo>
                  <a:lnTo>
                    <a:pt x="2357" y="1751"/>
                  </a:lnTo>
                  <a:lnTo>
                    <a:pt x="2391" y="2021"/>
                  </a:lnTo>
                  <a:lnTo>
                    <a:pt x="1347" y="2021"/>
                  </a:lnTo>
                  <a:lnTo>
                    <a:pt x="809" y="2054"/>
                  </a:lnTo>
                  <a:lnTo>
                    <a:pt x="539" y="2088"/>
                  </a:lnTo>
                  <a:lnTo>
                    <a:pt x="304" y="2155"/>
                  </a:lnTo>
                  <a:lnTo>
                    <a:pt x="270" y="1650"/>
                  </a:lnTo>
                  <a:lnTo>
                    <a:pt x="236" y="1145"/>
                  </a:lnTo>
                  <a:lnTo>
                    <a:pt x="270" y="607"/>
                  </a:lnTo>
                  <a:lnTo>
                    <a:pt x="236" y="337"/>
                  </a:lnTo>
                  <a:lnTo>
                    <a:pt x="203" y="236"/>
                  </a:lnTo>
                  <a:lnTo>
                    <a:pt x="169" y="102"/>
                  </a:lnTo>
                  <a:close/>
                  <a:moveTo>
                    <a:pt x="371" y="1"/>
                  </a:moveTo>
                  <a:lnTo>
                    <a:pt x="270" y="34"/>
                  </a:lnTo>
                  <a:lnTo>
                    <a:pt x="169" y="102"/>
                  </a:lnTo>
                  <a:lnTo>
                    <a:pt x="135" y="102"/>
                  </a:lnTo>
                  <a:lnTo>
                    <a:pt x="68" y="270"/>
                  </a:lnTo>
                  <a:lnTo>
                    <a:pt x="34" y="405"/>
                  </a:lnTo>
                  <a:lnTo>
                    <a:pt x="0" y="775"/>
                  </a:lnTo>
                  <a:lnTo>
                    <a:pt x="34" y="1516"/>
                  </a:lnTo>
                  <a:lnTo>
                    <a:pt x="34" y="1718"/>
                  </a:lnTo>
                  <a:lnTo>
                    <a:pt x="34" y="1987"/>
                  </a:lnTo>
                  <a:lnTo>
                    <a:pt x="68" y="2088"/>
                  </a:lnTo>
                  <a:lnTo>
                    <a:pt x="102" y="2223"/>
                  </a:lnTo>
                  <a:lnTo>
                    <a:pt x="169" y="2290"/>
                  </a:lnTo>
                  <a:lnTo>
                    <a:pt x="270" y="2357"/>
                  </a:lnTo>
                  <a:lnTo>
                    <a:pt x="304" y="2324"/>
                  </a:lnTo>
                  <a:lnTo>
                    <a:pt x="337" y="2290"/>
                  </a:lnTo>
                  <a:lnTo>
                    <a:pt x="573" y="2324"/>
                  </a:lnTo>
                  <a:lnTo>
                    <a:pt x="1347" y="2324"/>
                  </a:lnTo>
                  <a:lnTo>
                    <a:pt x="2391" y="2223"/>
                  </a:lnTo>
                  <a:lnTo>
                    <a:pt x="2526" y="2223"/>
                  </a:lnTo>
                  <a:lnTo>
                    <a:pt x="2526" y="2189"/>
                  </a:lnTo>
                  <a:lnTo>
                    <a:pt x="2559" y="1953"/>
                  </a:lnTo>
                  <a:lnTo>
                    <a:pt x="2559" y="1684"/>
                  </a:lnTo>
                  <a:lnTo>
                    <a:pt x="2526" y="1179"/>
                  </a:lnTo>
                  <a:lnTo>
                    <a:pt x="2526" y="573"/>
                  </a:lnTo>
                  <a:lnTo>
                    <a:pt x="2492" y="304"/>
                  </a:lnTo>
                  <a:lnTo>
                    <a:pt x="2458" y="1"/>
                  </a:lnTo>
                  <a:lnTo>
                    <a:pt x="2357" y="1"/>
                  </a:lnTo>
                  <a:lnTo>
                    <a:pt x="2324" y="34"/>
                  </a:lnTo>
                  <a:lnTo>
                    <a:pt x="181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332;p8">
              <a:extLst>
                <a:ext uri="{FF2B5EF4-FFF2-40B4-BE49-F238E27FC236}">
                  <a16:creationId xmlns:a16="http://schemas.microsoft.com/office/drawing/2014/main" id="{0888C635-4001-43FF-8DDE-4A0E40A2890B}"/>
                </a:ext>
              </a:extLst>
            </p:cNvPr>
            <p:cNvSpPr/>
            <p:nvPr/>
          </p:nvSpPr>
          <p:spPr>
            <a:xfrm>
              <a:off x="1412468" y="48669"/>
              <a:ext cx="30242" cy="35274"/>
            </a:xfrm>
            <a:custGeom>
              <a:avLst/>
              <a:gdLst/>
              <a:ahLst/>
              <a:cxnLst/>
              <a:rect l="l" t="t" r="r" b="b"/>
              <a:pathLst>
                <a:path w="607" h="708" extrusionOk="0">
                  <a:moveTo>
                    <a:pt x="371" y="370"/>
                  </a:moveTo>
                  <a:lnTo>
                    <a:pt x="371" y="438"/>
                  </a:lnTo>
                  <a:lnTo>
                    <a:pt x="337" y="471"/>
                  </a:lnTo>
                  <a:lnTo>
                    <a:pt x="270" y="505"/>
                  </a:lnTo>
                  <a:lnTo>
                    <a:pt x="169" y="505"/>
                  </a:lnTo>
                  <a:lnTo>
                    <a:pt x="202" y="438"/>
                  </a:lnTo>
                  <a:lnTo>
                    <a:pt x="236" y="404"/>
                  </a:lnTo>
                  <a:lnTo>
                    <a:pt x="337" y="370"/>
                  </a:lnTo>
                  <a:close/>
                  <a:moveTo>
                    <a:pt x="371" y="0"/>
                  </a:moveTo>
                  <a:lnTo>
                    <a:pt x="236" y="34"/>
                  </a:lnTo>
                  <a:lnTo>
                    <a:pt x="202" y="67"/>
                  </a:lnTo>
                  <a:lnTo>
                    <a:pt x="169" y="135"/>
                  </a:lnTo>
                  <a:lnTo>
                    <a:pt x="169" y="168"/>
                  </a:lnTo>
                  <a:lnTo>
                    <a:pt x="169" y="236"/>
                  </a:lnTo>
                  <a:lnTo>
                    <a:pt x="202" y="236"/>
                  </a:lnTo>
                  <a:lnTo>
                    <a:pt x="135" y="269"/>
                  </a:lnTo>
                  <a:lnTo>
                    <a:pt x="34" y="337"/>
                  </a:lnTo>
                  <a:lnTo>
                    <a:pt x="0" y="471"/>
                  </a:lnTo>
                  <a:lnTo>
                    <a:pt x="0" y="572"/>
                  </a:lnTo>
                  <a:lnTo>
                    <a:pt x="34" y="673"/>
                  </a:lnTo>
                  <a:lnTo>
                    <a:pt x="135" y="707"/>
                  </a:lnTo>
                  <a:lnTo>
                    <a:pt x="371" y="707"/>
                  </a:lnTo>
                  <a:lnTo>
                    <a:pt x="472" y="640"/>
                  </a:lnTo>
                  <a:lnTo>
                    <a:pt x="573" y="505"/>
                  </a:lnTo>
                  <a:lnTo>
                    <a:pt x="606" y="370"/>
                  </a:lnTo>
                  <a:lnTo>
                    <a:pt x="606" y="236"/>
                  </a:lnTo>
                  <a:lnTo>
                    <a:pt x="573" y="101"/>
                  </a:lnTo>
                  <a:lnTo>
                    <a:pt x="539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333;p8">
              <a:extLst>
                <a:ext uri="{FF2B5EF4-FFF2-40B4-BE49-F238E27FC236}">
                  <a16:creationId xmlns:a16="http://schemas.microsoft.com/office/drawing/2014/main" id="{E5E3B61B-8052-4088-A8E4-7531A0298E62}"/>
                </a:ext>
              </a:extLst>
            </p:cNvPr>
            <p:cNvSpPr/>
            <p:nvPr/>
          </p:nvSpPr>
          <p:spPr>
            <a:xfrm>
              <a:off x="654269" y="189567"/>
              <a:ext cx="28548" cy="41951"/>
            </a:xfrm>
            <a:custGeom>
              <a:avLst/>
              <a:gdLst/>
              <a:ahLst/>
              <a:cxnLst/>
              <a:rect l="l" t="t" r="r" b="b"/>
              <a:pathLst>
                <a:path w="573" h="842" extrusionOk="0">
                  <a:moveTo>
                    <a:pt x="371" y="202"/>
                  </a:moveTo>
                  <a:lnTo>
                    <a:pt x="337" y="337"/>
                  </a:lnTo>
                  <a:lnTo>
                    <a:pt x="270" y="371"/>
                  </a:lnTo>
                  <a:lnTo>
                    <a:pt x="202" y="404"/>
                  </a:lnTo>
                  <a:lnTo>
                    <a:pt x="169" y="472"/>
                  </a:lnTo>
                  <a:lnTo>
                    <a:pt x="169" y="438"/>
                  </a:lnTo>
                  <a:lnTo>
                    <a:pt x="169" y="371"/>
                  </a:lnTo>
                  <a:lnTo>
                    <a:pt x="202" y="303"/>
                  </a:lnTo>
                  <a:lnTo>
                    <a:pt x="236" y="236"/>
                  </a:lnTo>
                  <a:lnTo>
                    <a:pt x="303" y="202"/>
                  </a:lnTo>
                  <a:close/>
                  <a:moveTo>
                    <a:pt x="371" y="0"/>
                  </a:moveTo>
                  <a:lnTo>
                    <a:pt x="236" y="68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34" y="169"/>
                  </a:lnTo>
                  <a:lnTo>
                    <a:pt x="34" y="236"/>
                  </a:lnTo>
                  <a:lnTo>
                    <a:pt x="0" y="371"/>
                  </a:lnTo>
                  <a:lnTo>
                    <a:pt x="0" y="505"/>
                  </a:lnTo>
                  <a:lnTo>
                    <a:pt x="68" y="775"/>
                  </a:lnTo>
                  <a:lnTo>
                    <a:pt x="68" y="808"/>
                  </a:lnTo>
                  <a:lnTo>
                    <a:pt x="135" y="808"/>
                  </a:lnTo>
                  <a:lnTo>
                    <a:pt x="169" y="775"/>
                  </a:lnTo>
                  <a:lnTo>
                    <a:pt x="169" y="741"/>
                  </a:lnTo>
                  <a:lnTo>
                    <a:pt x="169" y="606"/>
                  </a:lnTo>
                  <a:lnTo>
                    <a:pt x="236" y="674"/>
                  </a:lnTo>
                  <a:lnTo>
                    <a:pt x="303" y="775"/>
                  </a:lnTo>
                  <a:lnTo>
                    <a:pt x="371" y="808"/>
                  </a:lnTo>
                  <a:lnTo>
                    <a:pt x="472" y="842"/>
                  </a:lnTo>
                  <a:lnTo>
                    <a:pt x="539" y="842"/>
                  </a:lnTo>
                  <a:lnTo>
                    <a:pt x="573" y="775"/>
                  </a:lnTo>
                  <a:lnTo>
                    <a:pt x="573" y="741"/>
                  </a:lnTo>
                  <a:lnTo>
                    <a:pt x="505" y="674"/>
                  </a:lnTo>
                  <a:lnTo>
                    <a:pt x="404" y="640"/>
                  </a:lnTo>
                  <a:lnTo>
                    <a:pt x="337" y="539"/>
                  </a:lnTo>
                  <a:lnTo>
                    <a:pt x="472" y="438"/>
                  </a:lnTo>
                  <a:lnTo>
                    <a:pt x="539" y="270"/>
                  </a:lnTo>
                  <a:lnTo>
                    <a:pt x="573" y="169"/>
                  </a:lnTo>
                  <a:lnTo>
                    <a:pt x="539" y="101"/>
                  </a:lnTo>
                  <a:lnTo>
                    <a:pt x="472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334;p8">
              <a:extLst>
                <a:ext uri="{FF2B5EF4-FFF2-40B4-BE49-F238E27FC236}">
                  <a16:creationId xmlns:a16="http://schemas.microsoft.com/office/drawing/2014/main" id="{B3086E47-C124-45A8-888D-0B7DB66E8AF3}"/>
                </a:ext>
              </a:extLst>
            </p:cNvPr>
            <p:cNvSpPr/>
            <p:nvPr/>
          </p:nvSpPr>
          <p:spPr>
            <a:xfrm>
              <a:off x="610625" y="147617"/>
              <a:ext cx="117481" cy="119126"/>
            </a:xfrm>
            <a:custGeom>
              <a:avLst/>
              <a:gdLst/>
              <a:ahLst/>
              <a:cxnLst/>
              <a:rect l="l" t="t" r="r" b="b"/>
              <a:pathLst>
                <a:path w="2358" h="2391" extrusionOk="0">
                  <a:moveTo>
                    <a:pt x="1550" y="1"/>
                  </a:moveTo>
                  <a:lnTo>
                    <a:pt x="944" y="34"/>
                  </a:lnTo>
                  <a:lnTo>
                    <a:pt x="237" y="34"/>
                  </a:lnTo>
                  <a:lnTo>
                    <a:pt x="35" y="102"/>
                  </a:lnTo>
                  <a:lnTo>
                    <a:pt x="1" y="135"/>
                  </a:lnTo>
                  <a:lnTo>
                    <a:pt x="102" y="203"/>
                  </a:lnTo>
                  <a:lnTo>
                    <a:pt x="203" y="236"/>
                  </a:lnTo>
                  <a:lnTo>
                    <a:pt x="371" y="270"/>
                  </a:lnTo>
                  <a:lnTo>
                    <a:pt x="1415" y="270"/>
                  </a:lnTo>
                  <a:lnTo>
                    <a:pt x="2055" y="203"/>
                  </a:lnTo>
                  <a:lnTo>
                    <a:pt x="2021" y="438"/>
                  </a:lnTo>
                  <a:lnTo>
                    <a:pt x="2021" y="640"/>
                  </a:lnTo>
                  <a:lnTo>
                    <a:pt x="2055" y="1078"/>
                  </a:lnTo>
                  <a:lnTo>
                    <a:pt x="2088" y="1583"/>
                  </a:lnTo>
                  <a:lnTo>
                    <a:pt x="2088" y="1852"/>
                  </a:lnTo>
                  <a:lnTo>
                    <a:pt x="2122" y="2122"/>
                  </a:lnTo>
                  <a:lnTo>
                    <a:pt x="977" y="2155"/>
                  </a:lnTo>
                  <a:lnTo>
                    <a:pt x="573" y="2122"/>
                  </a:lnTo>
                  <a:lnTo>
                    <a:pt x="371" y="2155"/>
                  </a:lnTo>
                  <a:lnTo>
                    <a:pt x="304" y="2223"/>
                  </a:lnTo>
                  <a:lnTo>
                    <a:pt x="203" y="2256"/>
                  </a:lnTo>
                  <a:lnTo>
                    <a:pt x="203" y="2290"/>
                  </a:lnTo>
                  <a:lnTo>
                    <a:pt x="304" y="2324"/>
                  </a:lnTo>
                  <a:lnTo>
                    <a:pt x="405" y="2357"/>
                  </a:lnTo>
                  <a:lnTo>
                    <a:pt x="573" y="2391"/>
                  </a:lnTo>
                  <a:lnTo>
                    <a:pt x="1617" y="2391"/>
                  </a:lnTo>
                  <a:lnTo>
                    <a:pt x="2257" y="2357"/>
                  </a:lnTo>
                  <a:lnTo>
                    <a:pt x="2324" y="2324"/>
                  </a:lnTo>
                  <a:lnTo>
                    <a:pt x="2358" y="2290"/>
                  </a:lnTo>
                  <a:lnTo>
                    <a:pt x="2358" y="2223"/>
                  </a:lnTo>
                  <a:lnTo>
                    <a:pt x="2324" y="2155"/>
                  </a:lnTo>
                  <a:lnTo>
                    <a:pt x="2324" y="1886"/>
                  </a:lnTo>
                  <a:lnTo>
                    <a:pt x="2324" y="1617"/>
                  </a:lnTo>
                  <a:lnTo>
                    <a:pt x="2290" y="1044"/>
                  </a:lnTo>
                  <a:lnTo>
                    <a:pt x="2290" y="607"/>
                  </a:lnTo>
                  <a:lnTo>
                    <a:pt x="2257" y="405"/>
                  </a:lnTo>
                  <a:lnTo>
                    <a:pt x="2223" y="169"/>
                  </a:lnTo>
                  <a:lnTo>
                    <a:pt x="2257" y="135"/>
                  </a:lnTo>
                  <a:lnTo>
                    <a:pt x="2257" y="68"/>
                  </a:lnTo>
                  <a:lnTo>
                    <a:pt x="2223" y="34"/>
                  </a:lnTo>
                  <a:lnTo>
                    <a:pt x="215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335;p8">
              <a:extLst>
                <a:ext uri="{FF2B5EF4-FFF2-40B4-BE49-F238E27FC236}">
                  <a16:creationId xmlns:a16="http://schemas.microsoft.com/office/drawing/2014/main" id="{D4E3A402-7DF9-4A6B-B8A5-4266FACE05E6}"/>
                </a:ext>
              </a:extLst>
            </p:cNvPr>
            <p:cNvSpPr/>
            <p:nvPr/>
          </p:nvSpPr>
          <p:spPr>
            <a:xfrm>
              <a:off x="786797" y="186179"/>
              <a:ext cx="41951" cy="36968"/>
            </a:xfrm>
            <a:custGeom>
              <a:avLst/>
              <a:gdLst/>
              <a:ahLst/>
              <a:cxnLst/>
              <a:rect l="l" t="t" r="r" b="b"/>
              <a:pathLst>
                <a:path w="842" h="742" extrusionOk="0">
                  <a:moveTo>
                    <a:pt x="34" y="1"/>
                  </a:moveTo>
                  <a:lnTo>
                    <a:pt x="0" y="35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34" y="102"/>
                  </a:lnTo>
                  <a:lnTo>
                    <a:pt x="135" y="169"/>
                  </a:lnTo>
                  <a:lnTo>
                    <a:pt x="236" y="203"/>
                  </a:lnTo>
                  <a:lnTo>
                    <a:pt x="168" y="405"/>
                  </a:lnTo>
                  <a:lnTo>
                    <a:pt x="135" y="607"/>
                  </a:lnTo>
                  <a:lnTo>
                    <a:pt x="168" y="674"/>
                  </a:lnTo>
                  <a:lnTo>
                    <a:pt x="236" y="708"/>
                  </a:lnTo>
                  <a:lnTo>
                    <a:pt x="269" y="742"/>
                  </a:lnTo>
                  <a:lnTo>
                    <a:pt x="303" y="674"/>
                  </a:lnTo>
                  <a:lnTo>
                    <a:pt x="337" y="506"/>
                  </a:lnTo>
                  <a:lnTo>
                    <a:pt x="370" y="304"/>
                  </a:lnTo>
                  <a:lnTo>
                    <a:pt x="606" y="304"/>
                  </a:lnTo>
                  <a:lnTo>
                    <a:pt x="741" y="270"/>
                  </a:lnTo>
                  <a:lnTo>
                    <a:pt x="808" y="203"/>
                  </a:lnTo>
                  <a:lnTo>
                    <a:pt x="842" y="169"/>
                  </a:lnTo>
                  <a:lnTo>
                    <a:pt x="842" y="136"/>
                  </a:lnTo>
                  <a:lnTo>
                    <a:pt x="842" y="68"/>
                  </a:lnTo>
                  <a:lnTo>
                    <a:pt x="808" y="35"/>
                  </a:lnTo>
                  <a:lnTo>
                    <a:pt x="74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336;p8">
              <a:extLst>
                <a:ext uri="{FF2B5EF4-FFF2-40B4-BE49-F238E27FC236}">
                  <a16:creationId xmlns:a16="http://schemas.microsoft.com/office/drawing/2014/main" id="{44BB91DF-DC6E-47C1-AC63-A0AA49BAB1C2}"/>
                </a:ext>
              </a:extLst>
            </p:cNvPr>
            <p:cNvSpPr/>
            <p:nvPr/>
          </p:nvSpPr>
          <p:spPr>
            <a:xfrm>
              <a:off x="709622" y="72136"/>
              <a:ext cx="35274" cy="48677"/>
            </a:xfrm>
            <a:custGeom>
              <a:avLst/>
              <a:gdLst/>
              <a:ahLst/>
              <a:cxnLst/>
              <a:rect l="l" t="t" r="r" b="b"/>
              <a:pathLst>
                <a:path w="708" h="977" extrusionOk="0">
                  <a:moveTo>
                    <a:pt x="505" y="0"/>
                  </a:moveTo>
                  <a:lnTo>
                    <a:pt x="371" y="34"/>
                  </a:lnTo>
                  <a:lnTo>
                    <a:pt x="68" y="135"/>
                  </a:lnTo>
                  <a:lnTo>
                    <a:pt x="34" y="202"/>
                  </a:lnTo>
                  <a:lnTo>
                    <a:pt x="34" y="236"/>
                  </a:lnTo>
                  <a:lnTo>
                    <a:pt x="135" y="539"/>
                  </a:lnTo>
                  <a:lnTo>
                    <a:pt x="202" y="606"/>
                  </a:lnTo>
                  <a:lnTo>
                    <a:pt x="270" y="573"/>
                  </a:lnTo>
                  <a:lnTo>
                    <a:pt x="404" y="539"/>
                  </a:lnTo>
                  <a:lnTo>
                    <a:pt x="505" y="539"/>
                  </a:lnTo>
                  <a:lnTo>
                    <a:pt x="573" y="606"/>
                  </a:lnTo>
                  <a:lnTo>
                    <a:pt x="539" y="640"/>
                  </a:lnTo>
                  <a:lnTo>
                    <a:pt x="438" y="674"/>
                  </a:lnTo>
                  <a:lnTo>
                    <a:pt x="236" y="707"/>
                  </a:lnTo>
                  <a:lnTo>
                    <a:pt x="101" y="741"/>
                  </a:lnTo>
                  <a:lnTo>
                    <a:pt x="34" y="808"/>
                  </a:lnTo>
                  <a:lnTo>
                    <a:pt x="0" y="876"/>
                  </a:lnTo>
                  <a:lnTo>
                    <a:pt x="0" y="909"/>
                  </a:lnTo>
                  <a:lnTo>
                    <a:pt x="34" y="943"/>
                  </a:lnTo>
                  <a:lnTo>
                    <a:pt x="68" y="977"/>
                  </a:lnTo>
                  <a:lnTo>
                    <a:pt x="101" y="943"/>
                  </a:lnTo>
                  <a:lnTo>
                    <a:pt x="169" y="909"/>
                  </a:lnTo>
                  <a:lnTo>
                    <a:pt x="270" y="876"/>
                  </a:lnTo>
                  <a:lnTo>
                    <a:pt x="438" y="876"/>
                  </a:lnTo>
                  <a:lnTo>
                    <a:pt x="573" y="808"/>
                  </a:lnTo>
                  <a:lnTo>
                    <a:pt x="640" y="775"/>
                  </a:lnTo>
                  <a:lnTo>
                    <a:pt x="707" y="707"/>
                  </a:lnTo>
                  <a:lnTo>
                    <a:pt x="707" y="640"/>
                  </a:lnTo>
                  <a:lnTo>
                    <a:pt x="707" y="539"/>
                  </a:lnTo>
                  <a:lnTo>
                    <a:pt x="674" y="472"/>
                  </a:lnTo>
                  <a:lnTo>
                    <a:pt x="606" y="404"/>
                  </a:lnTo>
                  <a:lnTo>
                    <a:pt x="539" y="371"/>
                  </a:lnTo>
                  <a:lnTo>
                    <a:pt x="438" y="371"/>
                  </a:lnTo>
                  <a:lnTo>
                    <a:pt x="270" y="404"/>
                  </a:lnTo>
                  <a:lnTo>
                    <a:pt x="236" y="270"/>
                  </a:lnTo>
                  <a:lnTo>
                    <a:pt x="472" y="169"/>
                  </a:lnTo>
                  <a:lnTo>
                    <a:pt x="674" y="101"/>
                  </a:lnTo>
                  <a:lnTo>
                    <a:pt x="674" y="34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337;p8">
              <a:extLst>
                <a:ext uri="{FF2B5EF4-FFF2-40B4-BE49-F238E27FC236}">
                  <a16:creationId xmlns:a16="http://schemas.microsoft.com/office/drawing/2014/main" id="{FF20F8A1-0607-417E-91AE-9601263AF220}"/>
                </a:ext>
              </a:extLst>
            </p:cNvPr>
            <p:cNvSpPr/>
            <p:nvPr/>
          </p:nvSpPr>
          <p:spPr>
            <a:xfrm>
              <a:off x="741508" y="140891"/>
              <a:ext cx="127496" cy="120820"/>
            </a:xfrm>
            <a:custGeom>
              <a:avLst/>
              <a:gdLst/>
              <a:ahLst/>
              <a:cxnLst/>
              <a:rect l="l" t="t" r="r" b="b"/>
              <a:pathLst>
                <a:path w="2559" h="2425" extrusionOk="0">
                  <a:moveTo>
                    <a:pt x="1986" y="1"/>
                  </a:moveTo>
                  <a:lnTo>
                    <a:pt x="1616" y="68"/>
                  </a:lnTo>
                  <a:lnTo>
                    <a:pt x="909" y="68"/>
                  </a:lnTo>
                  <a:lnTo>
                    <a:pt x="539" y="102"/>
                  </a:lnTo>
                  <a:lnTo>
                    <a:pt x="202" y="136"/>
                  </a:lnTo>
                  <a:lnTo>
                    <a:pt x="168" y="68"/>
                  </a:lnTo>
                  <a:lnTo>
                    <a:pt x="168" y="35"/>
                  </a:lnTo>
                  <a:lnTo>
                    <a:pt x="101" y="35"/>
                  </a:lnTo>
                  <a:lnTo>
                    <a:pt x="67" y="68"/>
                  </a:lnTo>
                  <a:lnTo>
                    <a:pt x="34" y="304"/>
                  </a:lnTo>
                  <a:lnTo>
                    <a:pt x="0" y="573"/>
                  </a:lnTo>
                  <a:lnTo>
                    <a:pt x="0" y="1112"/>
                  </a:lnTo>
                  <a:lnTo>
                    <a:pt x="34" y="1718"/>
                  </a:lnTo>
                  <a:lnTo>
                    <a:pt x="67" y="2021"/>
                  </a:lnTo>
                  <a:lnTo>
                    <a:pt x="168" y="2324"/>
                  </a:lnTo>
                  <a:lnTo>
                    <a:pt x="202" y="2358"/>
                  </a:lnTo>
                  <a:lnTo>
                    <a:pt x="303" y="2358"/>
                  </a:lnTo>
                  <a:lnTo>
                    <a:pt x="337" y="2290"/>
                  </a:lnTo>
                  <a:lnTo>
                    <a:pt x="303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36" y="674"/>
                  </a:lnTo>
                  <a:lnTo>
                    <a:pt x="202" y="237"/>
                  </a:lnTo>
                  <a:lnTo>
                    <a:pt x="438" y="270"/>
                  </a:lnTo>
                  <a:lnTo>
                    <a:pt x="1145" y="270"/>
                  </a:lnTo>
                  <a:lnTo>
                    <a:pt x="2222" y="203"/>
                  </a:lnTo>
                  <a:lnTo>
                    <a:pt x="2256" y="237"/>
                  </a:lnTo>
                  <a:lnTo>
                    <a:pt x="2289" y="270"/>
                  </a:lnTo>
                  <a:lnTo>
                    <a:pt x="2323" y="270"/>
                  </a:lnTo>
                  <a:lnTo>
                    <a:pt x="2289" y="573"/>
                  </a:lnTo>
                  <a:lnTo>
                    <a:pt x="2323" y="910"/>
                  </a:lnTo>
                  <a:lnTo>
                    <a:pt x="2357" y="2088"/>
                  </a:lnTo>
                  <a:lnTo>
                    <a:pt x="2121" y="2055"/>
                  </a:lnTo>
                  <a:lnTo>
                    <a:pt x="1885" y="2088"/>
                  </a:lnTo>
                  <a:lnTo>
                    <a:pt x="1414" y="2122"/>
                  </a:lnTo>
                  <a:lnTo>
                    <a:pt x="673" y="2122"/>
                  </a:lnTo>
                  <a:lnTo>
                    <a:pt x="539" y="2156"/>
                  </a:lnTo>
                  <a:lnTo>
                    <a:pt x="404" y="2189"/>
                  </a:lnTo>
                  <a:lnTo>
                    <a:pt x="337" y="2290"/>
                  </a:lnTo>
                  <a:lnTo>
                    <a:pt x="404" y="2358"/>
                  </a:lnTo>
                  <a:lnTo>
                    <a:pt x="505" y="2391"/>
                  </a:lnTo>
                  <a:lnTo>
                    <a:pt x="774" y="2425"/>
                  </a:lnTo>
                  <a:lnTo>
                    <a:pt x="1279" y="2358"/>
                  </a:lnTo>
                  <a:lnTo>
                    <a:pt x="2087" y="2358"/>
                  </a:lnTo>
                  <a:lnTo>
                    <a:pt x="2357" y="2290"/>
                  </a:lnTo>
                  <a:lnTo>
                    <a:pt x="2424" y="2324"/>
                  </a:lnTo>
                  <a:lnTo>
                    <a:pt x="2525" y="2324"/>
                  </a:lnTo>
                  <a:lnTo>
                    <a:pt x="2559" y="2257"/>
                  </a:lnTo>
                  <a:lnTo>
                    <a:pt x="2491" y="1078"/>
                  </a:lnTo>
                  <a:lnTo>
                    <a:pt x="2525" y="573"/>
                  </a:lnTo>
                  <a:lnTo>
                    <a:pt x="2491" y="304"/>
                  </a:lnTo>
                  <a:lnTo>
                    <a:pt x="2424" y="68"/>
                  </a:lnTo>
                  <a:lnTo>
                    <a:pt x="2390" y="68"/>
                  </a:lnTo>
                  <a:lnTo>
                    <a:pt x="2390" y="102"/>
                  </a:lnTo>
                  <a:lnTo>
                    <a:pt x="2357" y="102"/>
                  </a:lnTo>
                  <a:lnTo>
                    <a:pt x="2289" y="35"/>
                  </a:lnTo>
                  <a:lnTo>
                    <a:pt x="2222" y="35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338;p8">
              <a:extLst>
                <a:ext uri="{FF2B5EF4-FFF2-40B4-BE49-F238E27FC236}">
                  <a16:creationId xmlns:a16="http://schemas.microsoft.com/office/drawing/2014/main" id="{91D6870B-42BA-4AC8-9317-AE6B3F27FC44}"/>
                </a:ext>
              </a:extLst>
            </p:cNvPr>
            <p:cNvSpPr/>
            <p:nvPr/>
          </p:nvSpPr>
          <p:spPr>
            <a:xfrm>
              <a:off x="211397" y="296885"/>
              <a:ext cx="130884" cy="120869"/>
            </a:xfrm>
            <a:custGeom>
              <a:avLst/>
              <a:gdLst/>
              <a:ahLst/>
              <a:cxnLst/>
              <a:rect l="l" t="t" r="r" b="b"/>
              <a:pathLst>
                <a:path w="2627" h="2426" extrusionOk="0">
                  <a:moveTo>
                    <a:pt x="1819" y="1"/>
                  </a:moveTo>
                  <a:lnTo>
                    <a:pt x="1314" y="68"/>
                  </a:lnTo>
                  <a:lnTo>
                    <a:pt x="742" y="102"/>
                  </a:lnTo>
                  <a:lnTo>
                    <a:pt x="169" y="203"/>
                  </a:lnTo>
                  <a:lnTo>
                    <a:pt x="136" y="136"/>
                  </a:lnTo>
                  <a:lnTo>
                    <a:pt x="102" y="102"/>
                  </a:lnTo>
                  <a:lnTo>
                    <a:pt x="68" y="102"/>
                  </a:lnTo>
                  <a:lnTo>
                    <a:pt x="35" y="136"/>
                  </a:lnTo>
                  <a:lnTo>
                    <a:pt x="1" y="439"/>
                  </a:lnTo>
                  <a:lnTo>
                    <a:pt x="35" y="742"/>
                  </a:lnTo>
                  <a:lnTo>
                    <a:pt x="68" y="1348"/>
                  </a:lnTo>
                  <a:lnTo>
                    <a:pt x="68" y="1853"/>
                  </a:lnTo>
                  <a:lnTo>
                    <a:pt x="68" y="2122"/>
                  </a:lnTo>
                  <a:lnTo>
                    <a:pt x="136" y="2391"/>
                  </a:lnTo>
                  <a:lnTo>
                    <a:pt x="169" y="2425"/>
                  </a:lnTo>
                  <a:lnTo>
                    <a:pt x="237" y="2391"/>
                  </a:lnTo>
                  <a:lnTo>
                    <a:pt x="1314" y="2391"/>
                  </a:lnTo>
                  <a:lnTo>
                    <a:pt x="1853" y="2358"/>
                  </a:lnTo>
                  <a:lnTo>
                    <a:pt x="2088" y="2324"/>
                  </a:lnTo>
                  <a:lnTo>
                    <a:pt x="2358" y="2290"/>
                  </a:lnTo>
                  <a:lnTo>
                    <a:pt x="2358" y="2324"/>
                  </a:lnTo>
                  <a:lnTo>
                    <a:pt x="2425" y="2324"/>
                  </a:lnTo>
                  <a:lnTo>
                    <a:pt x="2526" y="2257"/>
                  </a:lnTo>
                  <a:lnTo>
                    <a:pt x="2560" y="2189"/>
                  </a:lnTo>
                  <a:lnTo>
                    <a:pt x="2593" y="2088"/>
                  </a:lnTo>
                  <a:lnTo>
                    <a:pt x="2627" y="1954"/>
                  </a:lnTo>
                  <a:lnTo>
                    <a:pt x="2593" y="1684"/>
                  </a:lnTo>
                  <a:lnTo>
                    <a:pt x="2560" y="1482"/>
                  </a:lnTo>
                  <a:lnTo>
                    <a:pt x="2560" y="742"/>
                  </a:lnTo>
                  <a:lnTo>
                    <a:pt x="2492" y="405"/>
                  </a:lnTo>
                  <a:lnTo>
                    <a:pt x="2425" y="237"/>
                  </a:lnTo>
                  <a:lnTo>
                    <a:pt x="2358" y="102"/>
                  </a:lnTo>
                  <a:lnTo>
                    <a:pt x="2324" y="102"/>
                  </a:lnTo>
                  <a:lnTo>
                    <a:pt x="2290" y="203"/>
                  </a:lnTo>
                  <a:lnTo>
                    <a:pt x="2257" y="338"/>
                  </a:lnTo>
                  <a:lnTo>
                    <a:pt x="2257" y="607"/>
                  </a:lnTo>
                  <a:lnTo>
                    <a:pt x="2324" y="1146"/>
                  </a:lnTo>
                  <a:lnTo>
                    <a:pt x="2358" y="1651"/>
                  </a:lnTo>
                  <a:lnTo>
                    <a:pt x="2358" y="2156"/>
                  </a:lnTo>
                  <a:lnTo>
                    <a:pt x="2088" y="2122"/>
                  </a:lnTo>
                  <a:lnTo>
                    <a:pt x="1853" y="2088"/>
                  </a:lnTo>
                  <a:lnTo>
                    <a:pt x="1314" y="2088"/>
                  </a:lnTo>
                  <a:lnTo>
                    <a:pt x="270" y="2189"/>
                  </a:lnTo>
                  <a:lnTo>
                    <a:pt x="270" y="1920"/>
                  </a:lnTo>
                  <a:lnTo>
                    <a:pt x="270" y="1684"/>
                  </a:lnTo>
                  <a:lnTo>
                    <a:pt x="237" y="1146"/>
                  </a:lnTo>
                  <a:lnTo>
                    <a:pt x="237" y="775"/>
                  </a:lnTo>
                  <a:lnTo>
                    <a:pt x="203" y="405"/>
                  </a:lnTo>
                  <a:lnTo>
                    <a:pt x="843" y="338"/>
                  </a:lnTo>
                  <a:lnTo>
                    <a:pt x="1482" y="270"/>
                  </a:lnTo>
                  <a:lnTo>
                    <a:pt x="1920" y="237"/>
                  </a:lnTo>
                  <a:lnTo>
                    <a:pt x="2122" y="203"/>
                  </a:lnTo>
                  <a:lnTo>
                    <a:pt x="2324" y="102"/>
                  </a:lnTo>
                  <a:lnTo>
                    <a:pt x="2324" y="68"/>
                  </a:lnTo>
                  <a:lnTo>
                    <a:pt x="2189" y="35"/>
                  </a:lnTo>
                  <a:lnTo>
                    <a:pt x="208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339;p8">
              <a:extLst>
                <a:ext uri="{FF2B5EF4-FFF2-40B4-BE49-F238E27FC236}">
                  <a16:creationId xmlns:a16="http://schemas.microsoft.com/office/drawing/2014/main" id="{37CF7702-7C34-4AC0-8845-DE268B2862A6}"/>
                </a:ext>
              </a:extLst>
            </p:cNvPr>
            <p:cNvSpPr/>
            <p:nvPr/>
          </p:nvSpPr>
          <p:spPr>
            <a:xfrm>
              <a:off x="1734520" y="504894"/>
              <a:ext cx="122514" cy="147674"/>
            </a:xfrm>
            <a:custGeom>
              <a:avLst/>
              <a:gdLst/>
              <a:ahLst/>
              <a:cxnLst/>
              <a:rect l="l" t="t" r="r" b="b"/>
              <a:pathLst>
                <a:path w="2459" h="2964" extrusionOk="0">
                  <a:moveTo>
                    <a:pt x="270" y="1516"/>
                  </a:moveTo>
                  <a:lnTo>
                    <a:pt x="472" y="1583"/>
                  </a:lnTo>
                  <a:lnTo>
                    <a:pt x="708" y="1617"/>
                  </a:lnTo>
                  <a:lnTo>
                    <a:pt x="1953" y="1617"/>
                  </a:lnTo>
                  <a:lnTo>
                    <a:pt x="2223" y="1583"/>
                  </a:lnTo>
                  <a:lnTo>
                    <a:pt x="2223" y="2088"/>
                  </a:lnTo>
                  <a:lnTo>
                    <a:pt x="2223" y="2324"/>
                  </a:lnTo>
                  <a:lnTo>
                    <a:pt x="2256" y="2593"/>
                  </a:lnTo>
                  <a:lnTo>
                    <a:pt x="1785" y="2593"/>
                  </a:lnTo>
                  <a:lnTo>
                    <a:pt x="1347" y="2661"/>
                  </a:lnTo>
                  <a:lnTo>
                    <a:pt x="842" y="2694"/>
                  </a:lnTo>
                  <a:lnTo>
                    <a:pt x="573" y="2728"/>
                  </a:lnTo>
                  <a:lnTo>
                    <a:pt x="337" y="2795"/>
                  </a:lnTo>
                  <a:lnTo>
                    <a:pt x="311" y="2821"/>
                  </a:lnTo>
                  <a:lnTo>
                    <a:pt x="337" y="2560"/>
                  </a:lnTo>
                  <a:lnTo>
                    <a:pt x="303" y="2189"/>
                  </a:lnTo>
                  <a:lnTo>
                    <a:pt x="270" y="1516"/>
                  </a:lnTo>
                  <a:close/>
                  <a:moveTo>
                    <a:pt x="2155" y="1"/>
                  </a:moveTo>
                  <a:lnTo>
                    <a:pt x="1886" y="34"/>
                  </a:lnTo>
                  <a:lnTo>
                    <a:pt x="1583" y="34"/>
                  </a:lnTo>
                  <a:lnTo>
                    <a:pt x="1044" y="102"/>
                  </a:lnTo>
                  <a:lnTo>
                    <a:pt x="607" y="169"/>
                  </a:lnTo>
                  <a:lnTo>
                    <a:pt x="135" y="236"/>
                  </a:lnTo>
                  <a:lnTo>
                    <a:pt x="101" y="169"/>
                  </a:lnTo>
                  <a:lnTo>
                    <a:pt x="68" y="203"/>
                  </a:lnTo>
                  <a:lnTo>
                    <a:pt x="0" y="506"/>
                  </a:lnTo>
                  <a:lnTo>
                    <a:pt x="0" y="809"/>
                  </a:lnTo>
                  <a:lnTo>
                    <a:pt x="34" y="1449"/>
                  </a:lnTo>
                  <a:lnTo>
                    <a:pt x="34" y="2189"/>
                  </a:lnTo>
                  <a:lnTo>
                    <a:pt x="68" y="2560"/>
                  </a:lnTo>
                  <a:lnTo>
                    <a:pt x="135" y="2896"/>
                  </a:lnTo>
                  <a:lnTo>
                    <a:pt x="169" y="2964"/>
                  </a:lnTo>
                  <a:lnTo>
                    <a:pt x="236" y="2964"/>
                  </a:lnTo>
                  <a:lnTo>
                    <a:pt x="270" y="2930"/>
                  </a:lnTo>
                  <a:lnTo>
                    <a:pt x="303" y="2896"/>
                  </a:lnTo>
                  <a:lnTo>
                    <a:pt x="310" y="2835"/>
                  </a:lnTo>
                  <a:lnTo>
                    <a:pt x="337" y="2863"/>
                  </a:lnTo>
                  <a:lnTo>
                    <a:pt x="842" y="2863"/>
                  </a:lnTo>
                  <a:lnTo>
                    <a:pt x="1347" y="2829"/>
                  </a:lnTo>
                  <a:lnTo>
                    <a:pt x="1819" y="2795"/>
                  </a:lnTo>
                  <a:lnTo>
                    <a:pt x="2290" y="2728"/>
                  </a:lnTo>
                  <a:lnTo>
                    <a:pt x="2324" y="2795"/>
                  </a:lnTo>
                  <a:lnTo>
                    <a:pt x="2357" y="2829"/>
                  </a:lnTo>
                  <a:lnTo>
                    <a:pt x="2391" y="2795"/>
                  </a:lnTo>
                  <a:lnTo>
                    <a:pt x="2391" y="2728"/>
                  </a:lnTo>
                  <a:lnTo>
                    <a:pt x="2425" y="2661"/>
                  </a:lnTo>
                  <a:lnTo>
                    <a:pt x="2425" y="2627"/>
                  </a:lnTo>
                  <a:lnTo>
                    <a:pt x="2458" y="2358"/>
                  </a:lnTo>
                  <a:lnTo>
                    <a:pt x="2458" y="2088"/>
                  </a:lnTo>
                  <a:lnTo>
                    <a:pt x="2425" y="1583"/>
                  </a:lnTo>
                  <a:lnTo>
                    <a:pt x="2391" y="843"/>
                  </a:lnTo>
                  <a:lnTo>
                    <a:pt x="2357" y="506"/>
                  </a:lnTo>
                  <a:lnTo>
                    <a:pt x="2290" y="135"/>
                  </a:lnTo>
                  <a:lnTo>
                    <a:pt x="2256" y="135"/>
                  </a:lnTo>
                  <a:lnTo>
                    <a:pt x="2223" y="438"/>
                  </a:lnTo>
                  <a:lnTo>
                    <a:pt x="2189" y="775"/>
                  </a:lnTo>
                  <a:lnTo>
                    <a:pt x="2223" y="1381"/>
                  </a:lnTo>
                  <a:lnTo>
                    <a:pt x="2223" y="1415"/>
                  </a:lnTo>
                  <a:lnTo>
                    <a:pt x="1953" y="1381"/>
                  </a:lnTo>
                  <a:lnTo>
                    <a:pt x="472" y="1381"/>
                  </a:lnTo>
                  <a:lnTo>
                    <a:pt x="236" y="1449"/>
                  </a:lnTo>
                  <a:lnTo>
                    <a:pt x="236" y="910"/>
                  </a:lnTo>
                  <a:lnTo>
                    <a:pt x="202" y="641"/>
                  </a:lnTo>
                  <a:lnTo>
                    <a:pt x="169" y="371"/>
                  </a:lnTo>
                  <a:lnTo>
                    <a:pt x="674" y="371"/>
                  </a:lnTo>
                  <a:lnTo>
                    <a:pt x="1213" y="304"/>
                  </a:lnTo>
                  <a:lnTo>
                    <a:pt x="1684" y="236"/>
                  </a:lnTo>
                  <a:lnTo>
                    <a:pt x="2189" y="169"/>
                  </a:lnTo>
                  <a:lnTo>
                    <a:pt x="2223" y="135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340;p8">
              <a:extLst>
                <a:ext uri="{FF2B5EF4-FFF2-40B4-BE49-F238E27FC236}">
                  <a16:creationId xmlns:a16="http://schemas.microsoft.com/office/drawing/2014/main" id="{1BE4E7E7-A27D-4DDD-B24B-7ED4BA3D7963}"/>
                </a:ext>
              </a:extLst>
            </p:cNvPr>
            <p:cNvSpPr/>
            <p:nvPr/>
          </p:nvSpPr>
          <p:spPr>
            <a:xfrm>
              <a:off x="1873725" y="566973"/>
              <a:ext cx="127546" cy="80563"/>
            </a:xfrm>
            <a:custGeom>
              <a:avLst/>
              <a:gdLst/>
              <a:ahLst/>
              <a:cxnLst/>
              <a:rect l="l" t="t" r="r" b="b"/>
              <a:pathLst>
                <a:path w="2560" h="1617" extrusionOk="0">
                  <a:moveTo>
                    <a:pt x="1314" y="1"/>
                  </a:moveTo>
                  <a:lnTo>
                    <a:pt x="674" y="34"/>
                  </a:lnTo>
                  <a:lnTo>
                    <a:pt x="371" y="68"/>
                  </a:lnTo>
                  <a:lnTo>
                    <a:pt x="68" y="135"/>
                  </a:lnTo>
                  <a:lnTo>
                    <a:pt x="35" y="169"/>
                  </a:lnTo>
                  <a:lnTo>
                    <a:pt x="1" y="203"/>
                  </a:lnTo>
                  <a:lnTo>
                    <a:pt x="35" y="236"/>
                  </a:lnTo>
                  <a:lnTo>
                    <a:pt x="102" y="270"/>
                  </a:lnTo>
                  <a:lnTo>
                    <a:pt x="708" y="270"/>
                  </a:lnTo>
                  <a:lnTo>
                    <a:pt x="1314" y="236"/>
                  </a:lnTo>
                  <a:lnTo>
                    <a:pt x="2290" y="236"/>
                  </a:lnTo>
                  <a:lnTo>
                    <a:pt x="2358" y="506"/>
                  </a:lnTo>
                  <a:lnTo>
                    <a:pt x="2391" y="775"/>
                  </a:lnTo>
                  <a:lnTo>
                    <a:pt x="2358" y="1347"/>
                  </a:lnTo>
                  <a:lnTo>
                    <a:pt x="1247" y="1381"/>
                  </a:lnTo>
                  <a:lnTo>
                    <a:pt x="742" y="1415"/>
                  </a:lnTo>
                  <a:lnTo>
                    <a:pt x="472" y="1415"/>
                  </a:lnTo>
                  <a:lnTo>
                    <a:pt x="237" y="1482"/>
                  </a:lnTo>
                  <a:lnTo>
                    <a:pt x="203" y="1516"/>
                  </a:lnTo>
                  <a:lnTo>
                    <a:pt x="237" y="1549"/>
                  </a:lnTo>
                  <a:lnTo>
                    <a:pt x="472" y="1617"/>
                  </a:lnTo>
                  <a:lnTo>
                    <a:pt x="742" y="1617"/>
                  </a:lnTo>
                  <a:lnTo>
                    <a:pt x="1280" y="1583"/>
                  </a:lnTo>
                  <a:lnTo>
                    <a:pt x="2459" y="1549"/>
                  </a:lnTo>
                  <a:lnTo>
                    <a:pt x="2526" y="1516"/>
                  </a:lnTo>
                  <a:lnTo>
                    <a:pt x="2560" y="1448"/>
                  </a:lnTo>
                  <a:lnTo>
                    <a:pt x="2560" y="1145"/>
                  </a:lnTo>
                  <a:lnTo>
                    <a:pt x="2492" y="842"/>
                  </a:lnTo>
                  <a:lnTo>
                    <a:pt x="2358" y="236"/>
                  </a:lnTo>
                  <a:lnTo>
                    <a:pt x="2391" y="203"/>
                  </a:lnTo>
                  <a:lnTo>
                    <a:pt x="2425" y="203"/>
                  </a:lnTo>
                  <a:lnTo>
                    <a:pt x="2459" y="135"/>
                  </a:lnTo>
                  <a:lnTo>
                    <a:pt x="2425" y="102"/>
                  </a:lnTo>
                  <a:lnTo>
                    <a:pt x="2391" y="102"/>
                  </a:lnTo>
                  <a:lnTo>
                    <a:pt x="2324" y="68"/>
                  </a:lnTo>
                  <a:lnTo>
                    <a:pt x="2324" y="1"/>
                  </a:lnTo>
                  <a:lnTo>
                    <a:pt x="2257" y="1"/>
                  </a:lnTo>
                  <a:lnTo>
                    <a:pt x="2257" y="34"/>
                  </a:lnTo>
                  <a:lnTo>
                    <a:pt x="2021" y="34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341;p8">
              <a:extLst>
                <a:ext uri="{FF2B5EF4-FFF2-40B4-BE49-F238E27FC236}">
                  <a16:creationId xmlns:a16="http://schemas.microsoft.com/office/drawing/2014/main" id="{9DE95325-D93A-4409-8893-DDA66E2B3201}"/>
                </a:ext>
              </a:extLst>
            </p:cNvPr>
            <p:cNvSpPr/>
            <p:nvPr/>
          </p:nvSpPr>
          <p:spPr>
            <a:xfrm>
              <a:off x="1924045" y="590439"/>
              <a:ext cx="26904" cy="36968"/>
            </a:xfrm>
            <a:custGeom>
              <a:avLst/>
              <a:gdLst/>
              <a:ahLst/>
              <a:cxnLst/>
              <a:rect l="l" t="t" r="r" b="b"/>
              <a:pathLst>
                <a:path w="540" h="742" extrusionOk="0">
                  <a:moveTo>
                    <a:pt x="136" y="1"/>
                  </a:moveTo>
                  <a:lnTo>
                    <a:pt x="68" y="35"/>
                  </a:lnTo>
                  <a:lnTo>
                    <a:pt x="68" y="102"/>
                  </a:lnTo>
                  <a:lnTo>
                    <a:pt x="102" y="203"/>
                  </a:lnTo>
                  <a:lnTo>
                    <a:pt x="169" y="237"/>
                  </a:lnTo>
                  <a:lnTo>
                    <a:pt x="270" y="304"/>
                  </a:lnTo>
                  <a:lnTo>
                    <a:pt x="203" y="338"/>
                  </a:lnTo>
                  <a:lnTo>
                    <a:pt x="35" y="540"/>
                  </a:lnTo>
                  <a:lnTo>
                    <a:pt x="1" y="573"/>
                  </a:lnTo>
                  <a:lnTo>
                    <a:pt x="1" y="641"/>
                  </a:lnTo>
                  <a:lnTo>
                    <a:pt x="35" y="708"/>
                  </a:lnTo>
                  <a:lnTo>
                    <a:pt x="102" y="742"/>
                  </a:lnTo>
                  <a:lnTo>
                    <a:pt x="136" y="708"/>
                  </a:lnTo>
                  <a:lnTo>
                    <a:pt x="203" y="708"/>
                  </a:lnTo>
                  <a:lnTo>
                    <a:pt x="371" y="472"/>
                  </a:lnTo>
                  <a:lnTo>
                    <a:pt x="439" y="371"/>
                  </a:lnTo>
                  <a:lnTo>
                    <a:pt x="506" y="338"/>
                  </a:lnTo>
                  <a:lnTo>
                    <a:pt x="540" y="304"/>
                  </a:lnTo>
                  <a:lnTo>
                    <a:pt x="540" y="237"/>
                  </a:lnTo>
                  <a:lnTo>
                    <a:pt x="506" y="203"/>
                  </a:lnTo>
                  <a:lnTo>
                    <a:pt x="371" y="102"/>
                  </a:lnTo>
                  <a:lnTo>
                    <a:pt x="304" y="68"/>
                  </a:lnTo>
                  <a:lnTo>
                    <a:pt x="237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342;p8">
              <a:extLst>
                <a:ext uri="{FF2B5EF4-FFF2-40B4-BE49-F238E27FC236}">
                  <a16:creationId xmlns:a16="http://schemas.microsoft.com/office/drawing/2014/main" id="{7A0221F5-E6FC-4E39-A405-4F5EEBEE0A86}"/>
                </a:ext>
              </a:extLst>
            </p:cNvPr>
            <p:cNvSpPr/>
            <p:nvPr/>
          </p:nvSpPr>
          <p:spPr>
            <a:xfrm>
              <a:off x="1776471" y="528410"/>
              <a:ext cx="43645" cy="28548"/>
            </a:xfrm>
            <a:custGeom>
              <a:avLst/>
              <a:gdLst/>
              <a:ahLst/>
              <a:cxnLst/>
              <a:rect l="l" t="t" r="r" b="b"/>
              <a:pathLst>
                <a:path w="876" h="573" extrusionOk="0">
                  <a:moveTo>
                    <a:pt x="404" y="0"/>
                  </a:moveTo>
                  <a:lnTo>
                    <a:pt x="270" y="101"/>
                  </a:lnTo>
                  <a:lnTo>
                    <a:pt x="169" y="202"/>
                  </a:lnTo>
                  <a:lnTo>
                    <a:pt x="68" y="303"/>
                  </a:lnTo>
                  <a:lnTo>
                    <a:pt x="34" y="371"/>
                  </a:lnTo>
                  <a:lnTo>
                    <a:pt x="0" y="438"/>
                  </a:lnTo>
                  <a:lnTo>
                    <a:pt x="0" y="505"/>
                  </a:lnTo>
                  <a:lnTo>
                    <a:pt x="68" y="505"/>
                  </a:lnTo>
                  <a:lnTo>
                    <a:pt x="202" y="472"/>
                  </a:lnTo>
                  <a:lnTo>
                    <a:pt x="303" y="371"/>
                  </a:lnTo>
                  <a:lnTo>
                    <a:pt x="438" y="236"/>
                  </a:lnTo>
                  <a:lnTo>
                    <a:pt x="573" y="404"/>
                  </a:lnTo>
                  <a:lnTo>
                    <a:pt x="741" y="539"/>
                  </a:lnTo>
                  <a:lnTo>
                    <a:pt x="775" y="573"/>
                  </a:lnTo>
                  <a:lnTo>
                    <a:pt x="842" y="573"/>
                  </a:lnTo>
                  <a:lnTo>
                    <a:pt x="842" y="539"/>
                  </a:lnTo>
                  <a:lnTo>
                    <a:pt x="876" y="505"/>
                  </a:lnTo>
                  <a:lnTo>
                    <a:pt x="842" y="472"/>
                  </a:lnTo>
                  <a:lnTo>
                    <a:pt x="707" y="303"/>
                  </a:lnTo>
                  <a:lnTo>
                    <a:pt x="505" y="135"/>
                  </a:lnTo>
                  <a:lnTo>
                    <a:pt x="505" y="101"/>
                  </a:lnTo>
                  <a:lnTo>
                    <a:pt x="505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343;p8">
              <a:extLst>
                <a:ext uri="{FF2B5EF4-FFF2-40B4-BE49-F238E27FC236}">
                  <a16:creationId xmlns:a16="http://schemas.microsoft.com/office/drawing/2014/main" id="{E46E0550-6178-4086-9AD1-326D1DA9EAD2}"/>
                </a:ext>
              </a:extLst>
            </p:cNvPr>
            <p:cNvSpPr/>
            <p:nvPr/>
          </p:nvSpPr>
          <p:spPr>
            <a:xfrm>
              <a:off x="1689232" y="358964"/>
              <a:ext cx="303668" cy="140948"/>
            </a:xfrm>
            <a:custGeom>
              <a:avLst/>
              <a:gdLst/>
              <a:ahLst/>
              <a:cxnLst/>
              <a:rect l="l" t="t" r="r" b="b"/>
              <a:pathLst>
                <a:path w="6095" h="2829" extrusionOk="0">
                  <a:moveTo>
                    <a:pt x="5522" y="1"/>
                  </a:moveTo>
                  <a:lnTo>
                    <a:pt x="3704" y="68"/>
                  </a:lnTo>
                  <a:lnTo>
                    <a:pt x="1886" y="169"/>
                  </a:lnTo>
                  <a:lnTo>
                    <a:pt x="977" y="236"/>
                  </a:lnTo>
                  <a:lnTo>
                    <a:pt x="505" y="304"/>
                  </a:lnTo>
                  <a:lnTo>
                    <a:pt x="68" y="405"/>
                  </a:lnTo>
                  <a:lnTo>
                    <a:pt x="34" y="438"/>
                  </a:lnTo>
                  <a:lnTo>
                    <a:pt x="68" y="472"/>
                  </a:lnTo>
                  <a:lnTo>
                    <a:pt x="101" y="472"/>
                  </a:lnTo>
                  <a:lnTo>
                    <a:pt x="34" y="708"/>
                  </a:lnTo>
                  <a:lnTo>
                    <a:pt x="0" y="977"/>
                  </a:lnTo>
                  <a:lnTo>
                    <a:pt x="34" y="1482"/>
                  </a:lnTo>
                  <a:lnTo>
                    <a:pt x="101" y="2088"/>
                  </a:lnTo>
                  <a:lnTo>
                    <a:pt x="202" y="2728"/>
                  </a:lnTo>
                  <a:lnTo>
                    <a:pt x="236" y="2761"/>
                  </a:lnTo>
                  <a:lnTo>
                    <a:pt x="270" y="2795"/>
                  </a:lnTo>
                  <a:lnTo>
                    <a:pt x="371" y="2761"/>
                  </a:lnTo>
                  <a:lnTo>
                    <a:pt x="1044" y="2829"/>
                  </a:lnTo>
                  <a:lnTo>
                    <a:pt x="1718" y="2829"/>
                  </a:lnTo>
                  <a:lnTo>
                    <a:pt x="2425" y="2795"/>
                  </a:lnTo>
                  <a:lnTo>
                    <a:pt x="3098" y="2728"/>
                  </a:lnTo>
                  <a:lnTo>
                    <a:pt x="4445" y="2593"/>
                  </a:lnTo>
                  <a:lnTo>
                    <a:pt x="5152" y="2559"/>
                  </a:lnTo>
                  <a:lnTo>
                    <a:pt x="5825" y="2559"/>
                  </a:lnTo>
                  <a:lnTo>
                    <a:pt x="5892" y="2593"/>
                  </a:lnTo>
                  <a:lnTo>
                    <a:pt x="5960" y="2593"/>
                  </a:lnTo>
                  <a:lnTo>
                    <a:pt x="6027" y="2559"/>
                  </a:lnTo>
                  <a:lnTo>
                    <a:pt x="6061" y="2492"/>
                  </a:lnTo>
                  <a:lnTo>
                    <a:pt x="6094" y="1280"/>
                  </a:lnTo>
                  <a:lnTo>
                    <a:pt x="6061" y="674"/>
                  </a:lnTo>
                  <a:lnTo>
                    <a:pt x="6061" y="371"/>
                  </a:lnTo>
                  <a:lnTo>
                    <a:pt x="6027" y="68"/>
                  </a:lnTo>
                  <a:lnTo>
                    <a:pt x="5993" y="34"/>
                  </a:lnTo>
                  <a:lnTo>
                    <a:pt x="5926" y="34"/>
                  </a:lnTo>
                  <a:lnTo>
                    <a:pt x="5892" y="68"/>
                  </a:lnTo>
                  <a:lnTo>
                    <a:pt x="5825" y="607"/>
                  </a:lnTo>
                  <a:lnTo>
                    <a:pt x="5791" y="1179"/>
                  </a:lnTo>
                  <a:lnTo>
                    <a:pt x="5825" y="2290"/>
                  </a:lnTo>
                  <a:lnTo>
                    <a:pt x="5152" y="2324"/>
                  </a:lnTo>
                  <a:lnTo>
                    <a:pt x="4478" y="2357"/>
                  </a:lnTo>
                  <a:lnTo>
                    <a:pt x="3132" y="2458"/>
                  </a:lnTo>
                  <a:lnTo>
                    <a:pt x="1785" y="2593"/>
                  </a:lnTo>
                  <a:lnTo>
                    <a:pt x="1111" y="2627"/>
                  </a:lnTo>
                  <a:lnTo>
                    <a:pt x="438" y="2627"/>
                  </a:lnTo>
                  <a:lnTo>
                    <a:pt x="303" y="2054"/>
                  </a:lnTo>
                  <a:lnTo>
                    <a:pt x="236" y="1448"/>
                  </a:lnTo>
                  <a:lnTo>
                    <a:pt x="236" y="977"/>
                  </a:lnTo>
                  <a:lnTo>
                    <a:pt x="236" y="708"/>
                  </a:lnTo>
                  <a:lnTo>
                    <a:pt x="169" y="472"/>
                  </a:lnTo>
                  <a:lnTo>
                    <a:pt x="472" y="506"/>
                  </a:lnTo>
                  <a:lnTo>
                    <a:pt x="775" y="506"/>
                  </a:lnTo>
                  <a:lnTo>
                    <a:pt x="1414" y="472"/>
                  </a:lnTo>
                  <a:lnTo>
                    <a:pt x="2054" y="405"/>
                  </a:lnTo>
                  <a:lnTo>
                    <a:pt x="2694" y="337"/>
                  </a:lnTo>
                  <a:lnTo>
                    <a:pt x="3973" y="270"/>
                  </a:lnTo>
                  <a:lnTo>
                    <a:pt x="4781" y="236"/>
                  </a:lnTo>
                  <a:lnTo>
                    <a:pt x="5219" y="203"/>
                  </a:lnTo>
                  <a:lnTo>
                    <a:pt x="5455" y="203"/>
                  </a:lnTo>
                  <a:lnTo>
                    <a:pt x="5556" y="236"/>
                  </a:lnTo>
                  <a:lnTo>
                    <a:pt x="5623" y="270"/>
                  </a:lnTo>
                  <a:lnTo>
                    <a:pt x="5690" y="304"/>
                  </a:lnTo>
                  <a:lnTo>
                    <a:pt x="5758" y="270"/>
                  </a:lnTo>
                  <a:lnTo>
                    <a:pt x="5791" y="236"/>
                  </a:lnTo>
                  <a:lnTo>
                    <a:pt x="5791" y="169"/>
                  </a:lnTo>
                  <a:lnTo>
                    <a:pt x="5758" y="102"/>
                  </a:lnTo>
                  <a:lnTo>
                    <a:pt x="5690" y="34"/>
                  </a:lnTo>
                  <a:lnTo>
                    <a:pt x="562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344;p8">
              <a:extLst>
                <a:ext uri="{FF2B5EF4-FFF2-40B4-BE49-F238E27FC236}">
                  <a16:creationId xmlns:a16="http://schemas.microsoft.com/office/drawing/2014/main" id="{DEE0AFA3-A93D-44BF-8016-0FEA96DDDD75}"/>
                </a:ext>
              </a:extLst>
            </p:cNvPr>
            <p:cNvSpPr/>
            <p:nvPr/>
          </p:nvSpPr>
          <p:spPr>
            <a:xfrm>
              <a:off x="120820" y="568667"/>
              <a:ext cx="124207" cy="154350"/>
            </a:xfrm>
            <a:custGeom>
              <a:avLst/>
              <a:gdLst/>
              <a:ahLst/>
              <a:cxnLst/>
              <a:rect l="l" t="t" r="r" b="b"/>
              <a:pathLst>
                <a:path w="2493" h="3098" extrusionOk="0">
                  <a:moveTo>
                    <a:pt x="2290" y="202"/>
                  </a:moveTo>
                  <a:lnTo>
                    <a:pt x="2223" y="808"/>
                  </a:lnTo>
                  <a:lnTo>
                    <a:pt x="2223" y="1482"/>
                  </a:lnTo>
                  <a:lnTo>
                    <a:pt x="2223" y="2155"/>
                  </a:lnTo>
                  <a:lnTo>
                    <a:pt x="2290" y="2727"/>
                  </a:lnTo>
                  <a:lnTo>
                    <a:pt x="2324" y="2761"/>
                  </a:lnTo>
                  <a:lnTo>
                    <a:pt x="2290" y="2761"/>
                  </a:lnTo>
                  <a:lnTo>
                    <a:pt x="2055" y="2727"/>
                  </a:lnTo>
                  <a:lnTo>
                    <a:pt x="1819" y="2727"/>
                  </a:lnTo>
                  <a:lnTo>
                    <a:pt x="1348" y="2761"/>
                  </a:lnTo>
                  <a:lnTo>
                    <a:pt x="371" y="2761"/>
                  </a:lnTo>
                  <a:lnTo>
                    <a:pt x="270" y="1515"/>
                  </a:lnTo>
                  <a:lnTo>
                    <a:pt x="169" y="236"/>
                  </a:lnTo>
                  <a:lnTo>
                    <a:pt x="708" y="303"/>
                  </a:lnTo>
                  <a:lnTo>
                    <a:pt x="1213" y="270"/>
                  </a:lnTo>
                  <a:lnTo>
                    <a:pt x="2290" y="202"/>
                  </a:lnTo>
                  <a:close/>
                  <a:moveTo>
                    <a:pt x="2290" y="0"/>
                  </a:moveTo>
                  <a:lnTo>
                    <a:pt x="1752" y="34"/>
                  </a:lnTo>
                  <a:lnTo>
                    <a:pt x="1213" y="34"/>
                  </a:lnTo>
                  <a:lnTo>
                    <a:pt x="674" y="68"/>
                  </a:lnTo>
                  <a:lnTo>
                    <a:pt x="136" y="101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34" y="236"/>
                  </a:lnTo>
                  <a:lnTo>
                    <a:pt x="1" y="876"/>
                  </a:lnTo>
                  <a:lnTo>
                    <a:pt x="34" y="1616"/>
                  </a:lnTo>
                  <a:lnTo>
                    <a:pt x="102" y="2357"/>
                  </a:lnTo>
                  <a:lnTo>
                    <a:pt x="203" y="3030"/>
                  </a:lnTo>
                  <a:lnTo>
                    <a:pt x="237" y="3064"/>
                  </a:lnTo>
                  <a:lnTo>
                    <a:pt x="304" y="3098"/>
                  </a:lnTo>
                  <a:lnTo>
                    <a:pt x="371" y="3064"/>
                  </a:lnTo>
                  <a:lnTo>
                    <a:pt x="405" y="2997"/>
                  </a:lnTo>
                  <a:lnTo>
                    <a:pt x="405" y="2896"/>
                  </a:lnTo>
                  <a:lnTo>
                    <a:pt x="876" y="2997"/>
                  </a:lnTo>
                  <a:lnTo>
                    <a:pt x="1348" y="3030"/>
                  </a:lnTo>
                  <a:lnTo>
                    <a:pt x="1853" y="2997"/>
                  </a:lnTo>
                  <a:lnTo>
                    <a:pt x="2088" y="2963"/>
                  </a:lnTo>
                  <a:lnTo>
                    <a:pt x="2290" y="2896"/>
                  </a:lnTo>
                  <a:lnTo>
                    <a:pt x="2358" y="2862"/>
                  </a:lnTo>
                  <a:lnTo>
                    <a:pt x="2358" y="2795"/>
                  </a:lnTo>
                  <a:lnTo>
                    <a:pt x="2425" y="2795"/>
                  </a:lnTo>
                  <a:lnTo>
                    <a:pt x="2459" y="2761"/>
                  </a:lnTo>
                  <a:lnTo>
                    <a:pt x="2459" y="2727"/>
                  </a:lnTo>
                  <a:lnTo>
                    <a:pt x="2492" y="2121"/>
                  </a:lnTo>
                  <a:lnTo>
                    <a:pt x="2459" y="1448"/>
                  </a:lnTo>
                  <a:lnTo>
                    <a:pt x="2425" y="775"/>
                  </a:lnTo>
                  <a:lnTo>
                    <a:pt x="2358" y="169"/>
                  </a:lnTo>
                  <a:lnTo>
                    <a:pt x="2391" y="135"/>
                  </a:lnTo>
                  <a:lnTo>
                    <a:pt x="2391" y="68"/>
                  </a:lnTo>
                  <a:lnTo>
                    <a:pt x="2358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345;p8">
              <a:extLst>
                <a:ext uri="{FF2B5EF4-FFF2-40B4-BE49-F238E27FC236}">
                  <a16:creationId xmlns:a16="http://schemas.microsoft.com/office/drawing/2014/main" id="{835C1246-A41D-4217-AC68-469E9E277854}"/>
                </a:ext>
              </a:extLst>
            </p:cNvPr>
            <p:cNvSpPr/>
            <p:nvPr/>
          </p:nvSpPr>
          <p:spPr>
            <a:xfrm>
              <a:off x="1274908" y="519990"/>
              <a:ext cx="159382" cy="144336"/>
            </a:xfrm>
            <a:custGeom>
              <a:avLst/>
              <a:gdLst/>
              <a:ahLst/>
              <a:cxnLst/>
              <a:rect l="l" t="t" r="r" b="b"/>
              <a:pathLst>
                <a:path w="3199" h="2897" extrusionOk="0">
                  <a:moveTo>
                    <a:pt x="2963" y="1"/>
                  </a:moveTo>
                  <a:lnTo>
                    <a:pt x="2963" y="34"/>
                  </a:lnTo>
                  <a:lnTo>
                    <a:pt x="2930" y="34"/>
                  </a:lnTo>
                  <a:lnTo>
                    <a:pt x="2896" y="338"/>
                  </a:lnTo>
                  <a:lnTo>
                    <a:pt x="2930" y="674"/>
                  </a:lnTo>
                  <a:lnTo>
                    <a:pt x="2963" y="1280"/>
                  </a:lnTo>
                  <a:lnTo>
                    <a:pt x="2963" y="1954"/>
                  </a:lnTo>
                  <a:lnTo>
                    <a:pt x="2997" y="2290"/>
                  </a:lnTo>
                  <a:lnTo>
                    <a:pt x="3031" y="2627"/>
                  </a:lnTo>
                  <a:lnTo>
                    <a:pt x="2324" y="2627"/>
                  </a:lnTo>
                  <a:lnTo>
                    <a:pt x="1650" y="2661"/>
                  </a:lnTo>
                  <a:lnTo>
                    <a:pt x="977" y="2694"/>
                  </a:lnTo>
                  <a:lnTo>
                    <a:pt x="640" y="2728"/>
                  </a:lnTo>
                  <a:lnTo>
                    <a:pt x="270" y="2728"/>
                  </a:lnTo>
                  <a:lnTo>
                    <a:pt x="303" y="2391"/>
                  </a:lnTo>
                  <a:lnTo>
                    <a:pt x="303" y="2055"/>
                  </a:lnTo>
                  <a:lnTo>
                    <a:pt x="270" y="1348"/>
                  </a:lnTo>
                  <a:lnTo>
                    <a:pt x="236" y="742"/>
                  </a:lnTo>
                  <a:lnTo>
                    <a:pt x="202" y="439"/>
                  </a:lnTo>
                  <a:lnTo>
                    <a:pt x="101" y="169"/>
                  </a:lnTo>
                  <a:lnTo>
                    <a:pt x="68" y="169"/>
                  </a:lnTo>
                  <a:lnTo>
                    <a:pt x="0" y="472"/>
                  </a:lnTo>
                  <a:lnTo>
                    <a:pt x="0" y="775"/>
                  </a:lnTo>
                  <a:lnTo>
                    <a:pt x="34" y="1381"/>
                  </a:lnTo>
                  <a:lnTo>
                    <a:pt x="34" y="1718"/>
                  </a:lnTo>
                  <a:lnTo>
                    <a:pt x="101" y="2088"/>
                  </a:lnTo>
                  <a:lnTo>
                    <a:pt x="236" y="2795"/>
                  </a:lnTo>
                  <a:lnTo>
                    <a:pt x="236" y="2829"/>
                  </a:lnTo>
                  <a:lnTo>
                    <a:pt x="236" y="2863"/>
                  </a:lnTo>
                  <a:lnTo>
                    <a:pt x="539" y="2795"/>
                  </a:lnTo>
                  <a:lnTo>
                    <a:pt x="573" y="2863"/>
                  </a:lnTo>
                  <a:lnTo>
                    <a:pt x="640" y="2896"/>
                  </a:lnTo>
                  <a:lnTo>
                    <a:pt x="842" y="2896"/>
                  </a:lnTo>
                  <a:lnTo>
                    <a:pt x="1347" y="2863"/>
                  </a:lnTo>
                  <a:lnTo>
                    <a:pt x="2223" y="2829"/>
                  </a:lnTo>
                  <a:lnTo>
                    <a:pt x="3064" y="2795"/>
                  </a:lnTo>
                  <a:lnTo>
                    <a:pt x="3098" y="2795"/>
                  </a:lnTo>
                  <a:lnTo>
                    <a:pt x="3098" y="2762"/>
                  </a:lnTo>
                  <a:lnTo>
                    <a:pt x="3132" y="2762"/>
                  </a:lnTo>
                  <a:lnTo>
                    <a:pt x="3165" y="2694"/>
                  </a:lnTo>
                  <a:lnTo>
                    <a:pt x="3199" y="2391"/>
                  </a:lnTo>
                  <a:lnTo>
                    <a:pt x="3199" y="2088"/>
                  </a:lnTo>
                  <a:lnTo>
                    <a:pt x="3199" y="1482"/>
                  </a:lnTo>
                  <a:lnTo>
                    <a:pt x="3165" y="742"/>
                  </a:lnTo>
                  <a:lnTo>
                    <a:pt x="3132" y="371"/>
                  </a:lnTo>
                  <a:lnTo>
                    <a:pt x="3031" y="34"/>
                  </a:lnTo>
                  <a:lnTo>
                    <a:pt x="296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346;p8">
              <a:extLst>
                <a:ext uri="{FF2B5EF4-FFF2-40B4-BE49-F238E27FC236}">
                  <a16:creationId xmlns:a16="http://schemas.microsoft.com/office/drawing/2014/main" id="{3C6980F4-9DD3-4C63-94D3-311CBF4E6B44}"/>
                </a:ext>
              </a:extLst>
            </p:cNvPr>
            <p:cNvSpPr/>
            <p:nvPr/>
          </p:nvSpPr>
          <p:spPr>
            <a:xfrm>
              <a:off x="402665" y="555214"/>
              <a:ext cx="171140" cy="149368"/>
            </a:xfrm>
            <a:custGeom>
              <a:avLst/>
              <a:gdLst/>
              <a:ahLst/>
              <a:cxnLst/>
              <a:rect l="l" t="t" r="r" b="b"/>
              <a:pathLst>
                <a:path w="3435" h="2998" extrusionOk="0">
                  <a:moveTo>
                    <a:pt x="1279" y="1"/>
                  </a:moveTo>
                  <a:lnTo>
                    <a:pt x="909" y="68"/>
                  </a:lnTo>
                  <a:lnTo>
                    <a:pt x="539" y="136"/>
                  </a:lnTo>
                  <a:lnTo>
                    <a:pt x="202" y="203"/>
                  </a:lnTo>
                  <a:lnTo>
                    <a:pt x="101" y="136"/>
                  </a:lnTo>
                  <a:lnTo>
                    <a:pt x="34" y="136"/>
                  </a:lnTo>
                  <a:lnTo>
                    <a:pt x="0" y="169"/>
                  </a:lnTo>
                  <a:lnTo>
                    <a:pt x="0" y="237"/>
                  </a:lnTo>
                  <a:lnTo>
                    <a:pt x="34" y="304"/>
                  </a:lnTo>
                  <a:lnTo>
                    <a:pt x="67" y="338"/>
                  </a:lnTo>
                  <a:lnTo>
                    <a:pt x="34" y="876"/>
                  </a:lnTo>
                  <a:lnTo>
                    <a:pt x="67" y="1684"/>
                  </a:lnTo>
                  <a:lnTo>
                    <a:pt x="135" y="2896"/>
                  </a:lnTo>
                  <a:lnTo>
                    <a:pt x="168" y="2997"/>
                  </a:lnTo>
                  <a:lnTo>
                    <a:pt x="269" y="2997"/>
                  </a:lnTo>
                  <a:lnTo>
                    <a:pt x="337" y="2964"/>
                  </a:lnTo>
                  <a:lnTo>
                    <a:pt x="337" y="2896"/>
                  </a:lnTo>
                  <a:lnTo>
                    <a:pt x="303" y="1920"/>
                  </a:lnTo>
                  <a:lnTo>
                    <a:pt x="269" y="944"/>
                  </a:lnTo>
                  <a:lnTo>
                    <a:pt x="269" y="674"/>
                  </a:lnTo>
                  <a:lnTo>
                    <a:pt x="269" y="371"/>
                  </a:lnTo>
                  <a:lnTo>
                    <a:pt x="943" y="304"/>
                  </a:lnTo>
                  <a:lnTo>
                    <a:pt x="1616" y="270"/>
                  </a:lnTo>
                  <a:lnTo>
                    <a:pt x="1986" y="270"/>
                  </a:lnTo>
                  <a:lnTo>
                    <a:pt x="2357" y="304"/>
                  </a:lnTo>
                  <a:lnTo>
                    <a:pt x="2727" y="338"/>
                  </a:lnTo>
                  <a:lnTo>
                    <a:pt x="3098" y="371"/>
                  </a:lnTo>
                  <a:lnTo>
                    <a:pt x="3131" y="371"/>
                  </a:lnTo>
                  <a:lnTo>
                    <a:pt x="3098" y="573"/>
                  </a:lnTo>
                  <a:lnTo>
                    <a:pt x="3098" y="809"/>
                  </a:lnTo>
                  <a:lnTo>
                    <a:pt x="3098" y="1247"/>
                  </a:lnTo>
                  <a:lnTo>
                    <a:pt x="3098" y="2055"/>
                  </a:lnTo>
                  <a:lnTo>
                    <a:pt x="3131" y="2425"/>
                  </a:lnTo>
                  <a:lnTo>
                    <a:pt x="3199" y="2795"/>
                  </a:lnTo>
                  <a:lnTo>
                    <a:pt x="2795" y="2728"/>
                  </a:lnTo>
                  <a:lnTo>
                    <a:pt x="2390" y="2728"/>
                  </a:lnTo>
                  <a:lnTo>
                    <a:pt x="1549" y="2694"/>
                  </a:lnTo>
                  <a:lnTo>
                    <a:pt x="774" y="2694"/>
                  </a:lnTo>
                  <a:lnTo>
                    <a:pt x="640" y="2762"/>
                  </a:lnTo>
                  <a:lnTo>
                    <a:pt x="505" y="2795"/>
                  </a:lnTo>
                  <a:lnTo>
                    <a:pt x="370" y="2896"/>
                  </a:lnTo>
                  <a:lnTo>
                    <a:pt x="539" y="2930"/>
                  </a:lnTo>
                  <a:lnTo>
                    <a:pt x="707" y="2964"/>
                  </a:lnTo>
                  <a:lnTo>
                    <a:pt x="1044" y="2964"/>
                  </a:lnTo>
                  <a:lnTo>
                    <a:pt x="1414" y="2930"/>
                  </a:lnTo>
                  <a:lnTo>
                    <a:pt x="1784" y="2930"/>
                  </a:lnTo>
                  <a:lnTo>
                    <a:pt x="2525" y="2997"/>
                  </a:lnTo>
                  <a:lnTo>
                    <a:pt x="2929" y="2997"/>
                  </a:lnTo>
                  <a:lnTo>
                    <a:pt x="3300" y="2930"/>
                  </a:lnTo>
                  <a:lnTo>
                    <a:pt x="3333" y="2930"/>
                  </a:lnTo>
                  <a:lnTo>
                    <a:pt x="3401" y="2896"/>
                  </a:lnTo>
                  <a:lnTo>
                    <a:pt x="3434" y="2829"/>
                  </a:lnTo>
                  <a:lnTo>
                    <a:pt x="3434" y="2795"/>
                  </a:lnTo>
                  <a:lnTo>
                    <a:pt x="3367" y="2425"/>
                  </a:lnTo>
                  <a:lnTo>
                    <a:pt x="3333" y="2021"/>
                  </a:lnTo>
                  <a:lnTo>
                    <a:pt x="3300" y="1247"/>
                  </a:lnTo>
                  <a:lnTo>
                    <a:pt x="3333" y="674"/>
                  </a:lnTo>
                  <a:lnTo>
                    <a:pt x="3300" y="405"/>
                  </a:lnTo>
                  <a:lnTo>
                    <a:pt x="3232" y="136"/>
                  </a:lnTo>
                  <a:lnTo>
                    <a:pt x="3232" y="102"/>
                  </a:lnTo>
                  <a:lnTo>
                    <a:pt x="3199" y="136"/>
                  </a:lnTo>
                  <a:lnTo>
                    <a:pt x="3165" y="270"/>
                  </a:lnTo>
                  <a:lnTo>
                    <a:pt x="3131" y="237"/>
                  </a:lnTo>
                  <a:lnTo>
                    <a:pt x="2795" y="102"/>
                  </a:lnTo>
                  <a:lnTo>
                    <a:pt x="2424" y="35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347;p8">
              <a:extLst>
                <a:ext uri="{FF2B5EF4-FFF2-40B4-BE49-F238E27FC236}">
                  <a16:creationId xmlns:a16="http://schemas.microsoft.com/office/drawing/2014/main" id="{E03BC984-00CF-44AE-BA9A-CD33FC0BFAE0}"/>
                </a:ext>
              </a:extLst>
            </p:cNvPr>
            <p:cNvSpPr/>
            <p:nvPr/>
          </p:nvSpPr>
          <p:spPr>
            <a:xfrm>
              <a:off x="1890515" y="21815"/>
              <a:ext cx="55403" cy="40306"/>
            </a:xfrm>
            <a:custGeom>
              <a:avLst/>
              <a:gdLst/>
              <a:ahLst/>
              <a:cxnLst/>
              <a:rect l="l" t="t" r="r" b="b"/>
              <a:pathLst>
                <a:path w="1112" h="809" extrusionOk="0">
                  <a:moveTo>
                    <a:pt x="371" y="0"/>
                  </a:moveTo>
                  <a:lnTo>
                    <a:pt x="304" y="34"/>
                  </a:lnTo>
                  <a:lnTo>
                    <a:pt x="203" y="101"/>
                  </a:lnTo>
                  <a:lnTo>
                    <a:pt x="102" y="202"/>
                  </a:lnTo>
                  <a:lnTo>
                    <a:pt x="1" y="404"/>
                  </a:lnTo>
                  <a:lnTo>
                    <a:pt x="1" y="472"/>
                  </a:lnTo>
                  <a:lnTo>
                    <a:pt x="34" y="505"/>
                  </a:lnTo>
                  <a:lnTo>
                    <a:pt x="371" y="775"/>
                  </a:lnTo>
                  <a:lnTo>
                    <a:pt x="472" y="808"/>
                  </a:lnTo>
                  <a:lnTo>
                    <a:pt x="539" y="775"/>
                  </a:lnTo>
                  <a:lnTo>
                    <a:pt x="573" y="707"/>
                  </a:lnTo>
                  <a:lnTo>
                    <a:pt x="506" y="606"/>
                  </a:lnTo>
                  <a:lnTo>
                    <a:pt x="337" y="472"/>
                  </a:lnTo>
                  <a:lnTo>
                    <a:pt x="674" y="438"/>
                  </a:lnTo>
                  <a:lnTo>
                    <a:pt x="1044" y="371"/>
                  </a:lnTo>
                  <a:lnTo>
                    <a:pt x="1112" y="337"/>
                  </a:lnTo>
                  <a:lnTo>
                    <a:pt x="1112" y="270"/>
                  </a:lnTo>
                  <a:lnTo>
                    <a:pt x="1112" y="202"/>
                  </a:lnTo>
                  <a:lnTo>
                    <a:pt x="1044" y="169"/>
                  </a:lnTo>
                  <a:lnTo>
                    <a:pt x="674" y="236"/>
                  </a:lnTo>
                  <a:lnTo>
                    <a:pt x="304" y="303"/>
                  </a:lnTo>
                  <a:lnTo>
                    <a:pt x="405" y="169"/>
                  </a:lnTo>
                  <a:lnTo>
                    <a:pt x="438" y="101"/>
                  </a:lnTo>
                  <a:lnTo>
                    <a:pt x="405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348;p8">
              <a:extLst>
                <a:ext uri="{FF2B5EF4-FFF2-40B4-BE49-F238E27FC236}">
                  <a16:creationId xmlns:a16="http://schemas.microsoft.com/office/drawing/2014/main" id="{44EA7BC1-52D0-4F9A-9708-F4F42F0B547E}"/>
                </a:ext>
              </a:extLst>
            </p:cNvPr>
            <p:cNvSpPr/>
            <p:nvPr/>
          </p:nvSpPr>
          <p:spPr>
            <a:xfrm>
              <a:off x="390907" y="-7"/>
              <a:ext cx="10114" cy="11808"/>
            </a:xfrm>
            <a:custGeom>
              <a:avLst/>
              <a:gdLst/>
              <a:ahLst/>
              <a:cxnLst/>
              <a:rect l="l" t="t" r="r" b="b"/>
              <a:pathLst>
                <a:path w="203" h="237" extrusionOk="0">
                  <a:moveTo>
                    <a:pt x="0" y="1"/>
                  </a:moveTo>
                  <a:lnTo>
                    <a:pt x="0" y="135"/>
                  </a:lnTo>
                  <a:lnTo>
                    <a:pt x="34" y="203"/>
                  </a:lnTo>
                  <a:lnTo>
                    <a:pt x="101" y="236"/>
                  </a:lnTo>
                  <a:lnTo>
                    <a:pt x="169" y="203"/>
                  </a:lnTo>
                  <a:lnTo>
                    <a:pt x="202" y="135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349;p8">
              <a:extLst>
                <a:ext uri="{FF2B5EF4-FFF2-40B4-BE49-F238E27FC236}">
                  <a16:creationId xmlns:a16="http://schemas.microsoft.com/office/drawing/2014/main" id="{376A4A7E-86CE-43FE-80E9-69D2E71E2C83}"/>
                </a:ext>
              </a:extLst>
            </p:cNvPr>
            <p:cNvSpPr/>
            <p:nvPr/>
          </p:nvSpPr>
          <p:spPr>
            <a:xfrm>
              <a:off x="853858" y="404252"/>
              <a:ext cx="124207" cy="134272"/>
            </a:xfrm>
            <a:custGeom>
              <a:avLst/>
              <a:gdLst/>
              <a:ahLst/>
              <a:cxnLst/>
              <a:rect l="l" t="t" r="r" b="b"/>
              <a:pathLst>
                <a:path w="2493" h="2695" extrusionOk="0">
                  <a:moveTo>
                    <a:pt x="2290" y="203"/>
                  </a:moveTo>
                  <a:lnTo>
                    <a:pt x="2223" y="708"/>
                  </a:lnTo>
                  <a:lnTo>
                    <a:pt x="2223" y="1246"/>
                  </a:lnTo>
                  <a:lnTo>
                    <a:pt x="2223" y="1785"/>
                  </a:lnTo>
                  <a:lnTo>
                    <a:pt x="2290" y="2324"/>
                  </a:lnTo>
                  <a:lnTo>
                    <a:pt x="2290" y="2357"/>
                  </a:lnTo>
                  <a:lnTo>
                    <a:pt x="2055" y="2324"/>
                  </a:lnTo>
                  <a:lnTo>
                    <a:pt x="1819" y="2324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280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708" y="270"/>
                  </a:lnTo>
                  <a:lnTo>
                    <a:pt x="1246" y="270"/>
                  </a:lnTo>
                  <a:lnTo>
                    <a:pt x="2290" y="203"/>
                  </a:lnTo>
                  <a:close/>
                  <a:moveTo>
                    <a:pt x="1785" y="1"/>
                  </a:moveTo>
                  <a:lnTo>
                    <a:pt x="1246" y="34"/>
                  </a:lnTo>
                  <a:lnTo>
                    <a:pt x="708" y="34"/>
                  </a:lnTo>
                  <a:lnTo>
                    <a:pt x="169" y="68"/>
                  </a:lnTo>
                  <a:lnTo>
                    <a:pt x="102" y="102"/>
                  </a:lnTo>
                  <a:lnTo>
                    <a:pt x="102" y="135"/>
                  </a:lnTo>
                  <a:lnTo>
                    <a:pt x="34" y="169"/>
                  </a:lnTo>
                  <a:lnTo>
                    <a:pt x="34" y="203"/>
                  </a:lnTo>
                  <a:lnTo>
                    <a:pt x="1" y="809"/>
                  </a:lnTo>
                  <a:lnTo>
                    <a:pt x="34" y="1415"/>
                  </a:lnTo>
                  <a:lnTo>
                    <a:pt x="102" y="2021"/>
                  </a:lnTo>
                  <a:lnTo>
                    <a:pt x="203" y="2627"/>
                  </a:lnTo>
                  <a:lnTo>
                    <a:pt x="236" y="2661"/>
                  </a:lnTo>
                  <a:lnTo>
                    <a:pt x="304" y="2694"/>
                  </a:lnTo>
                  <a:lnTo>
                    <a:pt x="371" y="2661"/>
                  </a:lnTo>
                  <a:lnTo>
                    <a:pt x="405" y="2560"/>
                  </a:lnTo>
                  <a:lnTo>
                    <a:pt x="405" y="2492"/>
                  </a:lnTo>
                  <a:lnTo>
                    <a:pt x="842" y="2593"/>
                  </a:lnTo>
                  <a:lnTo>
                    <a:pt x="1853" y="2593"/>
                  </a:lnTo>
                  <a:lnTo>
                    <a:pt x="2088" y="2560"/>
                  </a:lnTo>
                  <a:lnTo>
                    <a:pt x="2290" y="2492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425" y="2391"/>
                  </a:lnTo>
                  <a:lnTo>
                    <a:pt x="2459" y="2357"/>
                  </a:lnTo>
                  <a:lnTo>
                    <a:pt x="2459" y="2290"/>
                  </a:lnTo>
                  <a:lnTo>
                    <a:pt x="2492" y="1785"/>
                  </a:lnTo>
                  <a:lnTo>
                    <a:pt x="2459" y="1246"/>
                  </a:lnTo>
                  <a:lnTo>
                    <a:pt x="2425" y="708"/>
                  </a:lnTo>
                  <a:lnTo>
                    <a:pt x="2391" y="169"/>
                  </a:lnTo>
                  <a:lnTo>
                    <a:pt x="2425" y="102"/>
                  </a:lnTo>
                  <a:lnTo>
                    <a:pt x="2425" y="68"/>
                  </a:lnTo>
                  <a:lnTo>
                    <a:pt x="239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350;p8">
              <a:extLst>
                <a:ext uri="{FF2B5EF4-FFF2-40B4-BE49-F238E27FC236}">
                  <a16:creationId xmlns:a16="http://schemas.microsoft.com/office/drawing/2014/main" id="{34B789D1-EB64-4CD0-804E-2F11DCFE6C1D}"/>
                </a:ext>
              </a:extLst>
            </p:cNvPr>
            <p:cNvSpPr/>
            <p:nvPr/>
          </p:nvSpPr>
          <p:spPr>
            <a:xfrm>
              <a:off x="1333599" y="248258"/>
              <a:ext cx="127546" cy="125852"/>
            </a:xfrm>
            <a:custGeom>
              <a:avLst/>
              <a:gdLst/>
              <a:ahLst/>
              <a:cxnLst/>
              <a:rect l="l" t="t" r="r" b="b"/>
              <a:pathLst>
                <a:path w="2560" h="2526" extrusionOk="0">
                  <a:moveTo>
                    <a:pt x="2324" y="1"/>
                  </a:moveTo>
                  <a:lnTo>
                    <a:pt x="2290" y="34"/>
                  </a:lnTo>
                  <a:lnTo>
                    <a:pt x="2290" y="68"/>
                  </a:lnTo>
                  <a:lnTo>
                    <a:pt x="2257" y="135"/>
                  </a:lnTo>
                  <a:lnTo>
                    <a:pt x="1920" y="102"/>
                  </a:lnTo>
                  <a:lnTo>
                    <a:pt x="1550" y="135"/>
                  </a:lnTo>
                  <a:lnTo>
                    <a:pt x="843" y="169"/>
                  </a:lnTo>
                  <a:lnTo>
                    <a:pt x="236" y="169"/>
                  </a:lnTo>
                  <a:lnTo>
                    <a:pt x="169" y="203"/>
                  </a:lnTo>
                  <a:lnTo>
                    <a:pt x="102" y="270"/>
                  </a:lnTo>
                  <a:lnTo>
                    <a:pt x="68" y="236"/>
                  </a:lnTo>
                  <a:lnTo>
                    <a:pt x="34" y="236"/>
                  </a:lnTo>
                  <a:lnTo>
                    <a:pt x="1" y="506"/>
                  </a:lnTo>
                  <a:lnTo>
                    <a:pt x="1" y="741"/>
                  </a:lnTo>
                  <a:lnTo>
                    <a:pt x="34" y="1246"/>
                  </a:lnTo>
                  <a:lnTo>
                    <a:pt x="68" y="2425"/>
                  </a:lnTo>
                  <a:lnTo>
                    <a:pt x="102" y="2492"/>
                  </a:lnTo>
                  <a:lnTo>
                    <a:pt x="169" y="2526"/>
                  </a:lnTo>
                  <a:lnTo>
                    <a:pt x="236" y="2492"/>
                  </a:lnTo>
                  <a:lnTo>
                    <a:pt x="270" y="2458"/>
                  </a:lnTo>
                  <a:lnTo>
                    <a:pt x="540" y="2492"/>
                  </a:lnTo>
                  <a:lnTo>
                    <a:pt x="843" y="2492"/>
                  </a:lnTo>
                  <a:lnTo>
                    <a:pt x="1381" y="2458"/>
                  </a:lnTo>
                  <a:lnTo>
                    <a:pt x="1886" y="2458"/>
                  </a:lnTo>
                  <a:lnTo>
                    <a:pt x="2122" y="2425"/>
                  </a:lnTo>
                  <a:lnTo>
                    <a:pt x="2223" y="2357"/>
                  </a:lnTo>
                  <a:lnTo>
                    <a:pt x="2324" y="2290"/>
                  </a:lnTo>
                  <a:lnTo>
                    <a:pt x="2223" y="2223"/>
                  </a:lnTo>
                  <a:lnTo>
                    <a:pt x="2088" y="2155"/>
                  </a:lnTo>
                  <a:lnTo>
                    <a:pt x="1785" y="2155"/>
                  </a:lnTo>
                  <a:lnTo>
                    <a:pt x="1213" y="2189"/>
                  </a:lnTo>
                  <a:lnTo>
                    <a:pt x="742" y="2189"/>
                  </a:lnTo>
                  <a:lnTo>
                    <a:pt x="506" y="2223"/>
                  </a:lnTo>
                  <a:lnTo>
                    <a:pt x="270" y="2256"/>
                  </a:lnTo>
                  <a:lnTo>
                    <a:pt x="236" y="1078"/>
                  </a:lnTo>
                  <a:lnTo>
                    <a:pt x="203" y="741"/>
                  </a:lnTo>
                  <a:lnTo>
                    <a:pt x="135" y="438"/>
                  </a:lnTo>
                  <a:lnTo>
                    <a:pt x="203" y="438"/>
                  </a:lnTo>
                  <a:lnTo>
                    <a:pt x="236" y="405"/>
                  </a:lnTo>
                  <a:lnTo>
                    <a:pt x="270" y="371"/>
                  </a:lnTo>
                  <a:lnTo>
                    <a:pt x="1348" y="337"/>
                  </a:lnTo>
                  <a:lnTo>
                    <a:pt x="1819" y="304"/>
                  </a:lnTo>
                  <a:lnTo>
                    <a:pt x="2055" y="270"/>
                  </a:lnTo>
                  <a:lnTo>
                    <a:pt x="2257" y="236"/>
                  </a:lnTo>
                  <a:lnTo>
                    <a:pt x="2290" y="674"/>
                  </a:lnTo>
                  <a:lnTo>
                    <a:pt x="2324" y="1078"/>
                  </a:lnTo>
                  <a:lnTo>
                    <a:pt x="2290" y="1684"/>
                  </a:lnTo>
                  <a:lnTo>
                    <a:pt x="2290" y="1987"/>
                  </a:lnTo>
                  <a:lnTo>
                    <a:pt x="2324" y="2290"/>
                  </a:lnTo>
                  <a:lnTo>
                    <a:pt x="2358" y="2324"/>
                  </a:lnTo>
                  <a:lnTo>
                    <a:pt x="2391" y="2357"/>
                  </a:lnTo>
                  <a:lnTo>
                    <a:pt x="2459" y="2357"/>
                  </a:lnTo>
                  <a:lnTo>
                    <a:pt x="2492" y="2290"/>
                  </a:lnTo>
                  <a:lnTo>
                    <a:pt x="2526" y="1987"/>
                  </a:lnTo>
                  <a:lnTo>
                    <a:pt x="2560" y="1684"/>
                  </a:lnTo>
                  <a:lnTo>
                    <a:pt x="2526" y="1078"/>
                  </a:lnTo>
                  <a:lnTo>
                    <a:pt x="2492" y="573"/>
                  </a:lnTo>
                  <a:lnTo>
                    <a:pt x="2459" y="304"/>
                  </a:lnTo>
                  <a:lnTo>
                    <a:pt x="2391" y="34"/>
                  </a:lnTo>
                  <a:lnTo>
                    <a:pt x="2358" y="34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351;p8">
              <a:extLst>
                <a:ext uri="{FF2B5EF4-FFF2-40B4-BE49-F238E27FC236}">
                  <a16:creationId xmlns:a16="http://schemas.microsoft.com/office/drawing/2014/main" id="{B5B249DC-1813-4ACC-8994-5B23E39D1AC5}"/>
                </a:ext>
              </a:extLst>
            </p:cNvPr>
            <p:cNvSpPr/>
            <p:nvPr/>
          </p:nvSpPr>
          <p:spPr>
            <a:xfrm>
              <a:off x="712960" y="414316"/>
              <a:ext cx="127546" cy="119175"/>
            </a:xfrm>
            <a:custGeom>
              <a:avLst/>
              <a:gdLst/>
              <a:ahLst/>
              <a:cxnLst/>
              <a:rect l="l" t="t" r="r" b="b"/>
              <a:pathLst>
                <a:path w="2560" h="2392" extrusionOk="0">
                  <a:moveTo>
                    <a:pt x="102" y="1"/>
                  </a:moveTo>
                  <a:lnTo>
                    <a:pt x="68" y="34"/>
                  </a:lnTo>
                  <a:lnTo>
                    <a:pt x="34" y="304"/>
                  </a:lnTo>
                  <a:lnTo>
                    <a:pt x="1" y="539"/>
                  </a:lnTo>
                  <a:lnTo>
                    <a:pt x="1" y="1078"/>
                  </a:lnTo>
                  <a:lnTo>
                    <a:pt x="34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4"/>
                  </a:lnTo>
                  <a:lnTo>
                    <a:pt x="236" y="2358"/>
                  </a:lnTo>
                  <a:lnTo>
                    <a:pt x="304" y="2324"/>
                  </a:lnTo>
                  <a:lnTo>
                    <a:pt x="337" y="2256"/>
                  </a:lnTo>
                  <a:lnTo>
                    <a:pt x="304" y="1953"/>
                  </a:lnTo>
                  <a:lnTo>
                    <a:pt x="304" y="1650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3" y="203"/>
                  </a:lnTo>
                  <a:lnTo>
                    <a:pt x="203" y="203"/>
                  </a:lnTo>
                  <a:lnTo>
                    <a:pt x="438" y="236"/>
                  </a:lnTo>
                  <a:lnTo>
                    <a:pt x="1145" y="236"/>
                  </a:lnTo>
                  <a:lnTo>
                    <a:pt x="2223" y="169"/>
                  </a:lnTo>
                  <a:lnTo>
                    <a:pt x="2256" y="236"/>
                  </a:lnTo>
                  <a:lnTo>
                    <a:pt x="2324" y="236"/>
                  </a:lnTo>
                  <a:lnTo>
                    <a:pt x="2324" y="539"/>
                  </a:lnTo>
                  <a:lnTo>
                    <a:pt x="2324" y="876"/>
                  </a:lnTo>
                  <a:lnTo>
                    <a:pt x="2357" y="2054"/>
                  </a:lnTo>
                  <a:lnTo>
                    <a:pt x="1886" y="2054"/>
                  </a:lnTo>
                  <a:lnTo>
                    <a:pt x="1415" y="2088"/>
                  </a:lnTo>
                  <a:lnTo>
                    <a:pt x="674" y="2088"/>
                  </a:lnTo>
                  <a:lnTo>
                    <a:pt x="539" y="2122"/>
                  </a:lnTo>
                  <a:lnTo>
                    <a:pt x="438" y="2189"/>
                  </a:lnTo>
                  <a:lnTo>
                    <a:pt x="337" y="2256"/>
                  </a:lnTo>
                  <a:lnTo>
                    <a:pt x="405" y="2324"/>
                  </a:lnTo>
                  <a:lnTo>
                    <a:pt x="539" y="2358"/>
                  </a:lnTo>
                  <a:lnTo>
                    <a:pt x="775" y="2391"/>
                  </a:lnTo>
                  <a:lnTo>
                    <a:pt x="1280" y="2358"/>
                  </a:lnTo>
                  <a:lnTo>
                    <a:pt x="1819" y="2358"/>
                  </a:lnTo>
                  <a:lnTo>
                    <a:pt x="2122" y="2324"/>
                  </a:lnTo>
                  <a:lnTo>
                    <a:pt x="2357" y="2256"/>
                  </a:lnTo>
                  <a:lnTo>
                    <a:pt x="2425" y="2324"/>
                  </a:lnTo>
                  <a:lnTo>
                    <a:pt x="2492" y="2324"/>
                  </a:lnTo>
                  <a:lnTo>
                    <a:pt x="2559" y="2290"/>
                  </a:lnTo>
                  <a:lnTo>
                    <a:pt x="2559" y="2223"/>
                  </a:lnTo>
                  <a:lnTo>
                    <a:pt x="2526" y="1044"/>
                  </a:lnTo>
                  <a:lnTo>
                    <a:pt x="2526" y="539"/>
                  </a:lnTo>
                  <a:lnTo>
                    <a:pt x="2492" y="270"/>
                  </a:lnTo>
                  <a:lnTo>
                    <a:pt x="2425" y="34"/>
                  </a:lnTo>
                  <a:lnTo>
                    <a:pt x="2391" y="34"/>
                  </a:lnTo>
                  <a:lnTo>
                    <a:pt x="2391" y="68"/>
                  </a:lnTo>
                  <a:lnTo>
                    <a:pt x="2357" y="68"/>
                  </a:lnTo>
                  <a:lnTo>
                    <a:pt x="2290" y="34"/>
                  </a:lnTo>
                  <a:lnTo>
                    <a:pt x="2223" y="1"/>
                  </a:lnTo>
                  <a:lnTo>
                    <a:pt x="2021" y="1"/>
                  </a:lnTo>
                  <a:lnTo>
                    <a:pt x="1617" y="34"/>
                  </a:lnTo>
                  <a:lnTo>
                    <a:pt x="910" y="34"/>
                  </a:lnTo>
                  <a:lnTo>
                    <a:pt x="539" y="68"/>
                  </a:lnTo>
                  <a:lnTo>
                    <a:pt x="203" y="102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352;p8">
              <a:extLst>
                <a:ext uri="{FF2B5EF4-FFF2-40B4-BE49-F238E27FC236}">
                  <a16:creationId xmlns:a16="http://schemas.microsoft.com/office/drawing/2014/main" id="{A1241683-7337-411F-B6BD-C94F1CE5E9AC}"/>
                </a:ext>
              </a:extLst>
            </p:cNvPr>
            <p:cNvSpPr/>
            <p:nvPr/>
          </p:nvSpPr>
          <p:spPr>
            <a:xfrm>
              <a:off x="1162508" y="122456"/>
              <a:ext cx="127546" cy="120820"/>
            </a:xfrm>
            <a:custGeom>
              <a:avLst/>
              <a:gdLst/>
              <a:ahLst/>
              <a:cxnLst/>
              <a:rect l="l" t="t" r="r" b="b"/>
              <a:pathLst>
                <a:path w="2560" h="2425" extrusionOk="0">
                  <a:moveTo>
                    <a:pt x="2357" y="0"/>
                  </a:moveTo>
                  <a:lnTo>
                    <a:pt x="2357" y="34"/>
                  </a:lnTo>
                  <a:lnTo>
                    <a:pt x="2324" y="135"/>
                  </a:lnTo>
                  <a:lnTo>
                    <a:pt x="1751" y="68"/>
                  </a:lnTo>
                  <a:lnTo>
                    <a:pt x="1179" y="68"/>
                  </a:lnTo>
                  <a:lnTo>
                    <a:pt x="674" y="34"/>
                  </a:lnTo>
                  <a:lnTo>
                    <a:pt x="405" y="68"/>
                  </a:lnTo>
                  <a:lnTo>
                    <a:pt x="304" y="101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371" y="270"/>
                  </a:lnTo>
                  <a:lnTo>
                    <a:pt x="573" y="304"/>
                  </a:lnTo>
                  <a:lnTo>
                    <a:pt x="1011" y="270"/>
                  </a:lnTo>
                  <a:lnTo>
                    <a:pt x="1650" y="304"/>
                  </a:lnTo>
                  <a:lnTo>
                    <a:pt x="2324" y="337"/>
                  </a:lnTo>
                  <a:lnTo>
                    <a:pt x="2290" y="708"/>
                  </a:lnTo>
                  <a:lnTo>
                    <a:pt x="2324" y="1078"/>
                  </a:lnTo>
                  <a:lnTo>
                    <a:pt x="2324" y="1583"/>
                  </a:lnTo>
                  <a:lnTo>
                    <a:pt x="2357" y="1852"/>
                  </a:lnTo>
                  <a:lnTo>
                    <a:pt x="2391" y="2088"/>
                  </a:lnTo>
                  <a:lnTo>
                    <a:pt x="2357" y="2088"/>
                  </a:lnTo>
                  <a:lnTo>
                    <a:pt x="1347" y="2122"/>
                  </a:lnTo>
                  <a:lnTo>
                    <a:pt x="809" y="2155"/>
                  </a:lnTo>
                  <a:lnTo>
                    <a:pt x="539" y="2189"/>
                  </a:lnTo>
                  <a:lnTo>
                    <a:pt x="304" y="2223"/>
                  </a:lnTo>
                  <a:lnTo>
                    <a:pt x="270" y="1718"/>
                  </a:lnTo>
                  <a:lnTo>
                    <a:pt x="236" y="1213"/>
                  </a:lnTo>
                  <a:lnTo>
                    <a:pt x="270" y="708"/>
                  </a:lnTo>
                  <a:lnTo>
                    <a:pt x="236" y="438"/>
                  </a:lnTo>
                  <a:lnTo>
                    <a:pt x="203" y="304"/>
                  </a:lnTo>
                  <a:lnTo>
                    <a:pt x="169" y="169"/>
                  </a:lnTo>
                  <a:lnTo>
                    <a:pt x="135" y="203"/>
                  </a:lnTo>
                  <a:lnTo>
                    <a:pt x="68" y="337"/>
                  </a:lnTo>
                  <a:lnTo>
                    <a:pt x="34" y="506"/>
                  </a:lnTo>
                  <a:lnTo>
                    <a:pt x="1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54"/>
                  </a:lnTo>
                  <a:lnTo>
                    <a:pt x="34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25"/>
                  </a:lnTo>
                  <a:lnTo>
                    <a:pt x="304" y="2425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09" y="2425"/>
                  </a:lnTo>
                  <a:lnTo>
                    <a:pt x="1347" y="2391"/>
                  </a:lnTo>
                  <a:lnTo>
                    <a:pt x="2391" y="2324"/>
                  </a:lnTo>
                  <a:lnTo>
                    <a:pt x="2458" y="2290"/>
                  </a:lnTo>
                  <a:lnTo>
                    <a:pt x="2492" y="2324"/>
                  </a:lnTo>
                  <a:lnTo>
                    <a:pt x="2526" y="2324"/>
                  </a:lnTo>
                  <a:lnTo>
                    <a:pt x="2526" y="2290"/>
                  </a:lnTo>
                  <a:lnTo>
                    <a:pt x="2559" y="2021"/>
                  </a:lnTo>
                  <a:lnTo>
                    <a:pt x="2559" y="1751"/>
                  </a:lnTo>
                  <a:lnTo>
                    <a:pt x="2526" y="1246"/>
                  </a:lnTo>
                  <a:lnTo>
                    <a:pt x="2526" y="640"/>
                  </a:lnTo>
                  <a:lnTo>
                    <a:pt x="2492" y="337"/>
                  </a:lnTo>
                  <a:lnTo>
                    <a:pt x="2458" y="34"/>
                  </a:lnTo>
                  <a:lnTo>
                    <a:pt x="242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353;p8">
              <a:extLst>
                <a:ext uri="{FF2B5EF4-FFF2-40B4-BE49-F238E27FC236}">
                  <a16:creationId xmlns:a16="http://schemas.microsoft.com/office/drawing/2014/main" id="{EA390EFF-0662-4224-8606-F466F5704BF9}"/>
                </a:ext>
              </a:extLst>
            </p:cNvPr>
            <p:cNvSpPr/>
            <p:nvPr/>
          </p:nvSpPr>
          <p:spPr>
            <a:xfrm>
              <a:off x="1387307" y="296885"/>
              <a:ext cx="35274" cy="42000"/>
            </a:xfrm>
            <a:custGeom>
              <a:avLst/>
              <a:gdLst/>
              <a:ahLst/>
              <a:cxnLst/>
              <a:rect l="l" t="t" r="r" b="b"/>
              <a:pathLst>
                <a:path w="708" h="843" extrusionOk="0">
                  <a:moveTo>
                    <a:pt x="202" y="1"/>
                  </a:moveTo>
                  <a:lnTo>
                    <a:pt x="101" y="35"/>
                  </a:lnTo>
                  <a:lnTo>
                    <a:pt x="68" y="136"/>
                  </a:lnTo>
                  <a:lnTo>
                    <a:pt x="0" y="338"/>
                  </a:lnTo>
                  <a:lnTo>
                    <a:pt x="0" y="573"/>
                  </a:lnTo>
                  <a:lnTo>
                    <a:pt x="0" y="742"/>
                  </a:lnTo>
                  <a:lnTo>
                    <a:pt x="34" y="809"/>
                  </a:lnTo>
                  <a:lnTo>
                    <a:pt x="68" y="843"/>
                  </a:lnTo>
                  <a:lnTo>
                    <a:pt x="101" y="843"/>
                  </a:lnTo>
                  <a:lnTo>
                    <a:pt x="404" y="809"/>
                  </a:lnTo>
                  <a:lnTo>
                    <a:pt x="573" y="775"/>
                  </a:lnTo>
                  <a:lnTo>
                    <a:pt x="707" y="708"/>
                  </a:lnTo>
                  <a:lnTo>
                    <a:pt x="707" y="674"/>
                  </a:lnTo>
                  <a:lnTo>
                    <a:pt x="707" y="641"/>
                  </a:lnTo>
                  <a:lnTo>
                    <a:pt x="674" y="573"/>
                  </a:lnTo>
                  <a:lnTo>
                    <a:pt x="438" y="573"/>
                  </a:lnTo>
                  <a:lnTo>
                    <a:pt x="202" y="607"/>
                  </a:lnTo>
                  <a:lnTo>
                    <a:pt x="236" y="304"/>
                  </a:lnTo>
                  <a:lnTo>
                    <a:pt x="270" y="169"/>
                  </a:lnTo>
                  <a:lnTo>
                    <a:pt x="270" y="6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354;p8">
              <a:extLst>
                <a:ext uri="{FF2B5EF4-FFF2-40B4-BE49-F238E27FC236}">
                  <a16:creationId xmlns:a16="http://schemas.microsoft.com/office/drawing/2014/main" id="{565E1639-CA5C-488A-9CC7-A970A6832F1C}"/>
                </a:ext>
              </a:extLst>
            </p:cNvPr>
            <p:cNvSpPr/>
            <p:nvPr/>
          </p:nvSpPr>
          <p:spPr>
            <a:xfrm>
              <a:off x="895809" y="444509"/>
              <a:ext cx="36968" cy="45338"/>
            </a:xfrm>
            <a:custGeom>
              <a:avLst/>
              <a:gdLst/>
              <a:ahLst/>
              <a:cxnLst/>
              <a:rect l="l" t="t" r="r" b="b"/>
              <a:pathLst>
                <a:path w="742" h="910" extrusionOk="0">
                  <a:moveTo>
                    <a:pt x="573" y="169"/>
                  </a:moveTo>
                  <a:lnTo>
                    <a:pt x="539" y="236"/>
                  </a:lnTo>
                  <a:lnTo>
                    <a:pt x="505" y="304"/>
                  </a:lnTo>
                  <a:lnTo>
                    <a:pt x="472" y="304"/>
                  </a:lnTo>
                  <a:lnTo>
                    <a:pt x="371" y="337"/>
                  </a:lnTo>
                  <a:lnTo>
                    <a:pt x="270" y="371"/>
                  </a:lnTo>
                  <a:lnTo>
                    <a:pt x="202" y="169"/>
                  </a:lnTo>
                  <a:close/>
                  <a:moveTo>
                    <a:pt x="539" y="506"/>
                  </a:moveTo>
                  <a:lnTo>
                    <a:pt x="573" y="573"/>
                  </a:lnTo>
                  <a:lnTo>
                    <a:pt x="505" y="674"/>
                  </a:lnTo>
                  <a:lnTo>
                    <a:pt x="472" y="708"/>
                  </a:lnTo>
                  <a:lnTo>
                    <a:pt x="270" y="708"/>
                  </a:lnTo>
                  <a:lnTo>
                    <a:pt x="270" y="539"/>
                  </a:lnTo>
                  <a:lnTo>
                    <a:pt x="303" y="539"/>
                  </a:lnTo>
                  <a:lnTo>
                    <a:pt x="472" y="506"/>
                  </a:lnTo>
                  <a:close/>
                  <a:moveTo>
                    <a:pt x="472" y="1"/>
                  </a:moveTo>
                  <a:lnTo>
                    <a:pt x="270" y="68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101" y="506"/>
                  </a:lnTo>
                  <a:lnTo>
                    <a:pt x="101" y="674"/>
                  </a:lnTo>
                  <a:lnTo>
                    <a:pt x="34" y="674"/>
                  </a:lnTo>
                  <a:lnTo>
                    <a:pt x="0" y="741"/>
                  </a:lnTo>
                  <a:lnTo>
                    <a:pt x="0" y="809"/>
                  </a:lnTo>
                  <a:lnTo>
                    <a:pt x="68" y="876"/>
                  </a:lnTo>
                  <a:lnTo>
                    <a:pt x="270" y="910"/>
                  </a:lnTo>
                  <a:lnTo>
                    <a:pt x="472" y="910"/>
                  </a:lnTo>
                  <a:lnTo>
                    <a:pt x="573" y="876"/>
                  </a:lnTo>
                  <a:lnTo>
                    <a:pt x="640" y="809"/>
                  </a:lnTo>
                  <a:lnTo>
                    <a:pt x="707" y="741"/>
                  </a:lnTo>
                  <a:lnTo>
                    <a:pt x="741" y="640"/>
                  </a:lnTo>
                  <a:lnTo>
                    <a:pt x="741" y="506"/>
                  </a:lnTo>
                  <a:lnTo>
                    <a:pt x="707" y="438"/>
                  </a:lnTo>
                  <a:lnTo>
                    <a:pt x="674" y="371"/>
                  </a:lnTo>
                  <a:lnTo>
                    <a:pt x="707" y="304"/>
                  </a:lnTo>
                  <a:lnTo>
                    <a:pt x="707" y="169"/>
                  </a:lnTo>
                  <a:lnTo>
                    <a:pt x="707" y="68"/>
                  </a:lnTo>
                  <a:lnTo>
                    <a:pt x="640" y="34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355;p8">
              <a:extLst>
                <a:ext uri="{FF2B5EF4-FFF2-40B4-BE49-F238E27FC236}">
                  <a16:creationId xmlns:a16="http://schemas.microsoft.com/office/drawing/2014/main" id="{F57A3AB2-86DF-4DB8-8FD3-FB210FE59B2A}"/>
                </a:ext>
              </a:extLst>
            </p:cNvPr>
            <p:cNvSpPr/>
            <p:nvPr/>
          </p:nvSpPr>
          <p:spPr>
            <a:xfrm>
              <a:off x="583820" y="419349"/>
              <a:ext cx="115787" cy="119175"/>
            </a:xfrm>
            <a:custGeom>
              <a:avLst/>
              <a:gdLst/>
              <a:ahLst/>
              <a:cxnLst/>
              <a:rect l="l" t="t" r="r" b="b"/>
              <a:pathLst>
                <a:path w="2324" h="2392" extrusionOk="0">
                  <a:moveTo>
                    <a:pt x="1515" y="1"/>
                  </a:moveTo>
                  <a:lnTo>
                    <a:pt x="909" y="34"/>
                  </a:lnTo>
                  <a:lnTo>
                    <a:pt x="202" y="34"/>
                  </a:lnTo>
                  <a:lnTo>
                    <a:pt x="0" y="102"/>
                  </a:lnTo>
                  <a:lnTo>
                    <a:pt x="0" y="135"/>
                  </a:lnTo>
                  <a:lnTo>
                    <a:pt x="68" y="203"/>
                  </a:lnTo>
                  <a:lnTo>
                    <a:pt x="169" y="236"/>
                  </a:lnTo>
                  <a:lnTo>
                    <a:pt x="371" y="270"/>
                  </a:lnTo>
                  <a:lnTo>
                    <a:pt x="1414" y="270"/>
                  </a:lnTo>
                  <a:lnTo>
                    <a:pt x="2020" y="236"/>
                  </a:lnTo>
                  <a:lnTo>
                    <a:pt x="1987" y="438"/>
                  </a:lnTo>
                  <a:lnTo>
                    <a:pt x="2020" y="640"/>
                  </a:lnTo>
                  <a:lnTo>
                    <a:pt x="2054" y="1078"/>
                  </a:lnTo>
                  <a:lnTo>
                    <a:pt x="2054" y="1617"/>
                  </a:lnTo>
                  <a:lnTo>
                    <a:pt x="2054" y="1852"/>
                  </a:lnTo>
                  <a:lnTo>
                    <a:pt x="2088" y="2122"/>
                  </a:lnTo>
                  <a:lnTo>
                    <a:pt x="977" y="2155"/>
                  </a:lnTo>
                  <a:lnTo>
                    <a:pt x="539" y="2155"/>
                  </a:lnTo>
                  <a:lnTo>
                    <a:pt x="371" y="2189"/>
                  </a:lnTo>
                  <a:lnTo>
                    <a:pt x="270" y="2223"/>
                  </a:lnTo>
                  <a:lnTo>
                    <a:pt x="202" y="2290"/>
                  </a:lnTo>
                  <a:lnTo>
                    <a:pt x="270" y="2358"/>
                  </a:lnTo>
                  <a:lnTo>
                    <a:pt x="371" y="2391"/>
                  </a:lnTo>
                  <a:lnTo>
                    <a:pt x="1583" y="2391"/>
                  </a:lnTo>
                  <a:lnTo>
                    <a:pt x="2222" y="2358"/>
                  </a:lnTo>
                  <a:lnTo>
                    <a:pt x="2290" y="2324"/>
                  </a:lnTo>
                  <a:lnTo>
                    <a:pt x="2323" y="2290"/>
                  </a:lnTo>
                  <a:lnTo>
                    <a:pt x="2323" y="2223"/>
                  </a:lnTo>
                  <a:lnTo>
                    <a:pt x="2290" y="2155"/>
                  </a:lnTo>
                  <a:lnTo>
                    <a:pt x="2290" y="1886"/>
                  </a:lnTo>
                  <a:lnTo>
                    <a:pt x="2290" y="1617"/>
                  </a:lnTo>
                  <a:lnTo>
                    <a:pt x="2256" y="1078"/>
                  </a:lnTo>
                  <a:lnTo>
                    <a:pt x="2256" y="607"/>
                  </a:lnTo>
                  <a:lnTo>
                    <a:pt x="2222" y="405"/>
                  </a:lnTo>
                  <a:lnTo>
                    <a:pt x="2189" y="203"/>
                  </a:lnTo>
                  <a:lnTo>
                    <a:pt x="2222" y="135"/>
                  </a:lnTo>
                  <a:lnTo>
                    <a:pt x="2222" y="68"/>
                  </a:lnTo>
                  <a:lnTo>
                    <a:pt x="2189" y="34"/>
                  </a:lnTo>
                  <a:lnTo>
                    <a:pt x="212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356;p8">
              <a:extLst>
                <a:ext uri="{FF2B5EF4-FFF2-40B4-BE49-F238E27FC236}">
                  <a16:creationId xmlns:a16="http://schemas.microsoft.com/office/drawing/2014/main" id="{16F1E870-727F-4416-88A1-C9D8F3D5494C}"/>
                </a:ext>
              </a:extLst>
            </p:cNvPr>
            <p:cNvSpPr/>
            <p:nvPr/>
          </p:nvSpPr>
          <p:spPr>
            <a:xfrm>
              <a:off x="761637" y="452929"/>
              <a:ext cx="36918" cy="31886"/>
            </a:xfrm>
            <a:custGeom>
              <a:avLst/>
              <a:gdLst/>
              <a:ahLst/>
              <a:cxnLst/>
              <a:rect l="l" t="t" r="r" b="b"/>
              <a:pathLst>
                <a:path w="741" h="640" extrusionOk="0">
                  <a:moveTo>
                    <a:pt x="67" y="0"/>
                  </a:moveTo>
                  <a:lnTo>
                    <a:pt x="0" y="67"/>
                  </a:lnTo>
                  <a:lnTo>
                    <a:pt x="0" y="135"/>
                  </a:lnTo>
                  <a:lnTo>
                    <a:pt x="34" y="168"/>
                  </a:lnTo>
                  <a:lnTo>
                    <a:pt x="67" y="202"/>
                  </a:lnTo>
                  <a:lnTo>
                    <a:pt x="101" y="303"/>
                  </a:lnTo>
                  <a:lnTo>
                    <a:pt x="135" y="438"/>
                  </a:lnTo>
                  <a:lnTo>
                    <a:pt x="202" y="539"/>
                  </a:lnTo>
                  <a:lnTo>
                    <a:pt x="303" y="640"/>
                  </a:lnTo>
                  <a:lnTo>
                    <a:pt x="438" y="640"/>
                  </a:lnTo>
                  <a:lnTo>
                    <a:pt x="471" y="606"/>
                  </a:lnTo>
                  <a:lnTo>
                    <a:pt x="606" y="337"/>
                  </a:lnTo>
                  <a:lnTo>
                    <a:pt x="707" y="236"/>
                  </a:lnTo>
                  <a:lnTo>
                    <a:pt x="741" y="168"/>
                  </a:lnTo>
                  <a:lnTo>
                    <a:pt x="741" y="101"/>
                  </a:lnTo>
                  <a:lnTo>
                    <a:pt x="741" y="67"/>
                  </a:lnTo>
                  <a:lnTo>
                    <a:pt x="707" y="34"/>
                  </a:lnTo>
                  <a:lnTo>
                    <a:pt x="606" y="67"/>
                  </a:lnTo>
                  <a:lnTo>
                    <a:pt x="505" y="135"/>
                  </a:lnTo>
                  <a:lnTo>
                    <a:pt x="404" y="269"/>
                  </a:lnTo>
                  <a:lnTo>
                    <a:pt x="337" y="370"/>
                  </a:lnTo>
                  <a:lnTo>
                    <a:pt x="269" y="236"/>
                  </a:lnTo>
                  <a:lnTo>
                    <a:pt x="236" y="67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357;p8">
              <a:extLst>
                <a:ext uri="{FF2B5EF4-FFF2-40B4-BE49-F238E27FC236}">
                  <a16:creationId xmlns:a16="http://schemas.microsoft.com/office/drawing/2014/main" id="{133357F1-1666-40F7-847E-4782C1D89798}"/>
                </a:ext>
              </a:extLst>
            </p:cNvPr>
            <p:cNvSpPr/>
            <p:nvPr/>
          </p:nvSpPr>
          <p:spPr>
            <a:xfrm>
              <a:off x="434502" y="422736"/>
              <a:ext cx="127546" cy="120820"/>
            </a:xfrm>
            <a:custGeom>
              <a:avLst/>
              <a:gdLst/>
              <a:ahLst/>
              <a:cxnLst/>
              <a:rect l="l" t="t" r="r" b="b"/>
              <a:pathLst>
                <a:path w="2560" h="2425" extrusionOk="0">
                  <a:moveTo>
                    <a:pt x="2391" y="0"/>
                  </a:moveTo>
                  <a:lnTo>
                    <a:pt x="2358" y="34"/>
                  </a:lnTo>
                  <a:lnTo>
                    <a:pt x="2324" y="135"/>
                  </a:lnTo>
                  <a:lnTo>
                    <a:pt x="1751" y="67"/>
                  </a:lnTo>
                  <a:lnTo>
                    <a:pt x="1179" y="67"/>
                  </a:lnTo>
                  <a:lnTo>
                    <a:pt x="640" y="34"/>
                  </a:lnTo>
                  <a:lnTo>
                    <a:pt x="405" y="67"/>
                  </a:lnTo>
                  <a:lnTo>
                    <a:pt x="270" y="101"/>
                  </a:lnTo>
                  <a:lnTo>
                    <a:pt x="169" y="168"/>
                  </a:lnTo>
                  <a:lnTo>
                    <a:pt x="169" y="202"/>
                  </a:lnTo>
                  <a:lnTo>
                    <a:pt x="371" y="269"/>
                  </a:lnTo>
                  <a:lnTo>
                    <a:pt x="573" y="303"/>
                  </a:lnTo>
                  <a:lnTo>
                    <a:pt x="1011" y="269"/>
                  </a:lnTo>
                  <a:lnTo>
                    <a:pt x="1650" y="303"/>
                  </a:lnTo>
                  <a:lnTo>
                    <a:pt x="2324" y="337"/>
                  </a:lnTo>
                  <a:lnTo>
                    <a:pt x="2290" y="707"/>
                  </a:lnTo>
                  <a:lnTo>
                    <a:pt x="2324" y="1077"/>
                  </a:lnTo>
                  <a:lnTo>
                    <a:pt x="2324" y="1582"/>
                  </a:lnTo>
                  <a:lnTo>
                    <a:pt x="2358" y="1852"/>
                  </a:lnTo>
                  <a:lnTo>
                    <a:pt x="2391" y="2087"/>
                  </a:lnTo>
                  <a:lnTo>
                    <a:pt x="2358" y="2087"/>
                  </a:lnTo>
                  <a:lnTo>
                    <a:pt x="1314" y="2121"/>
                  </a:lnTo>
                  <a:lnTo>
                    <a:pt x="809" y="2155"/>
                  </a:lnTo>
                  <a:lnTo>
                    <a:pt x="539" y="2189"/>
                  </a:lnTo>
                  <a:lnTo>
                    <a:pt x="304" y="2256"/>
                  </a:lnTo>
                  <a:lnTo>
                    <a:pt x="270" y="1751"/>
                  </a:lnTo>
                  <a:lnTo>
                    <a:pt x="236" y="1246"/>
                  </a:lnTo>
                  <a:lnTo>
                    <a:pt x="270" y="707"/>
                  </a:lnTo>
                  <a:lnTo>
                    <a:pt x="236" y="438"/>
                  </a:lnTo>
                  <a:lnTo>
                    <a:pt x="203" y="303"/>
                  </a:lnTo>
                  <a:lnTo>
                    <a:pt x="169" y="202"/>
                  </a:lnTo>
                  <a:lnTo>
                    <a:pt x="135" y="202"/>
                  </a:lnTo>
                  <a:lnTo>
                    <a:pt x="68" y="337"/>
                  </a:lnTo>
                  <a:lnTo>
                    <a:pt x="34" y="505"/>
                  </a:lnTo>
                  <a:lnTo>
                    <a:pt x="1" y="875"/>
                  </a:lnTo>
                  <a:lnTo>
                    <a:pt x="34" y="1582"/>
                  </a:lnTo>
                  <a:lnTo>
                    <a:pt x="34" y="1818"/>
                  </a:lnTo>
                  <a:lnTo>
                    <a:pt x="34" y="2054"/>
                  </a:lnTo>
                  <a:lnTo>
                    <a:pt x="34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24"/>
                  </a:lnTo>
                  <a:lnTo>
                    <a:pt x="304" y="2424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09" y="2424"/>
                  </a:lnTo>
                  <a:lnTo>
                    <a:pt x="1347" y="2391"/>
                  </a:lnTo>
                  <a:lnTo>
                    <a:pt x="2391" y="2323"/>
                  </a:lnTo>
                  <a:lnTo>
                    <a:pt x="2459" y="2290"/>
                  </a:lnTo>
                  <a:lnTo>
                    <a:pt x="2492" y="2323"/>
                  </a:lnTo>
                  <a:lnTo>
                    <a:pt x="2526" y="2323"/>
                  </a:lnTo>
                  <a:lnTo>
                    <a:pt x="2526" y="2290"/>
                  </a:lnTo>
                  <a:lnTo>
                    <a:pt x="2560" y="2020"/>
                  </a:lnTo>
                  <a:lnTo>
                    <a:pt x="2560" y="1784"/>
                  </a:lnTo>
                  <a:lnTo>
                    <a:pt x="2526" y="1246"/>
                  </a:lnTo>
                  <a:lnTo>
                    <a:pt x="2526" y="640"/>
                  </a:lnTo>
                  <a:lnTo>
                    <a:pt x="2492" y="337"/>
                  </a:lnTo>
                  <a:lnTo>
                    <a:pt x="2459" y="34"/>
                  </a:lnTo>
                  <a:lnTo>
                    <a:pt x="242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358;p8">
              <a:extLst>
                <a:ext uri="{FF2B5EF4-FFF2-40B4-BE49-F238E27FC236}">
                  <a16:creationId xmlns:a16="http://schemas.microsoft.com/office/drawing/2014/main" id="{46E11260-AF3C-42AE-92EF-BC8DA3486839}"/>
                </a:ext>
              </a:extLst>
            </p:cNvPr>
            <p:cNvSpPr/>
            <p:nvPr/>
          </p:nvSpPr>
          <p:spPr>
            <a:xfrm>
              <a:off x="624077" y="461299"/>
              <a:ext cx="30242" cy="30242"/>
            </a:xfrm>
            <a:custGeom>
              <a:avLst/>
              <a:gdLst/>
              <a:ahLst/>
              <a:cxnLst/>
              <a:rect l="l" t="t" r="r" b="b"/>
              <a:pathLst>
                <a:path w="607" h="607" extrusionOk="0">
                  <a:moveTo>
                    <a:pt x="236" y="0"/>
                  </a:moveTo>
                  <a:lnTo>
                    <a:pt x="135" y="68"/>
                  </a:lnTo>
                  <a:lnTo>
                    <a:pt x="68" y="135"/>
                  </a:lnTo>
                  <a:lnTo>
                    <a:pt x="0" y="202"/>
                  </a:lnTo>
                  <a:lnTo>
                    <a:pt x="0" y="303"/>
                  </a:lnTo>
                  <a:lnTo>
                    <a:pt x="0" y="404"/>
                  </a:lnTo>
                  <a:lnTo>
                    <a:pt x="68" y="505"/>
                  </a:lnTo>
                  <a:lnTo>
                    <a:pt x="135" y="573"/>
                  </a:lnTo>
                  <a:lnTo>
                    <a:pt x="236" y="606"/>
                  </a:lnTo>
                  <a:lnTo>
                    <a:pt x="371" y="606"/>
                  </a:lnTo>
                  <a:lnTo>
                    <a:pt x="438" y="573"/>
                  </a:lnTo>
                  <a:lnTo>
                    <a:pt x="539" y="539"/>
                  </a:lnTo>
                  <a:lnTo>
                    <a:pt x="573" y="438"/>
                  </a:lnTo>
                  <a:lnTo>
                    <a:pt x="539" y="404"/>
                  </a:lnTo>
                  <a:lnTo>
                    <a:pt x="505" y="371"/>
                  </a:lnTo>
                  <a:lnTo>
                    <a:pt x="438" y="337"/>
                  </a:lnTo>
                  <a:lnTo>
                    <a:pt x="371" y="371"/>
                  </a:lnTo>
                  <a:lnTo>
                    <a:pt x="303" y="404"/>
                  </a:lnTo>
                  <a:lnTo>
                    <a:pt x="202" y="371"/>
                  </a:lnTo>
                  <a:lnTo>
                    <a:pt x="202" y="337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236" y="202"/>
                  </a:lnTo>
                  <a:lnTo>
                    <a:pt x="337" y="169"/>
                  </a:lnTo>
                  <a:lnTo>
                    <a:pt x="472" y="169"/>
                  </a:lnTo>
                  <a:lnTo>
                    <a:pt x="606" y="135"/>
                  </a:lnTo>
                  <a:lnTo>
                    <a:pt x="606" y="101"/>
                  </a:lnTo>
                  <a:lnTo>
                    <a:pt x="606" y="68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359;p8">
              <a:extLst>
                <a:ext uri="{FF2B5EF4-FFF2-40B4-BE49-F238E27FC236}">
                  <a16:creationId xmlns:a16="http://schemas.microsoft.com/office/drawing/2014/main" id="{FE2D3602-7D25-4F18-8BBC-8CE317EDD7F5}"/>
                </a:ext>
              </a:extLst>
            </p:cNvPr>
            <p:cNvSpPr/>
            <p:nvPr/>
          </p:nvSpPr>
          <p:spPr>
            <a:xfrm>
              <a:off x="1476191" y="246564"/>
              <a:ext cx="110755" cy="122514"/>
            </a:xfrm>
            <a:custGeom>
              <a:avLst/>
              <a:gdLst/>
              <a:ahLst/>
              <a:cxnLst/>
              <a:rect l="l" t="t" r="r" b="b"/>
              <a:pathLst>
                <a:path w="2223" h="2459" extrusionOk="0">
                  <a:moveTo>
                    <a:pt x="1751" y="1"/>
                  </a:moveTo>
                  <a:lnTo>
                    <a:pt x="1280" y="68"/>
                  </a:lnTo>
                  <a:lnTo>
                    <a:pt x="674" y="68"/>
                  </a:lnTo>
                  <a:lnTo>
                    <a:pt x="68" y="102"/>
                  </a:lnTo>
                  <a:lnTo>
                    <a:pt x="1" y="136"/>
                  </a:lnTo>
                  <a:lnTo>
                    <a:pt x="1" y="203"/>
                  </a:lnTo>
                  <a:lnTo>
                    <a:pt x="1" y="237"/>
                  </a:lnTo>
                  <a:lnTo>
                    <a:pt x="34" y="304"/>
                  </a:lnTo>
                  <a:lnTo>
                    <a:pt x="1" y="506"/>
                  </a:lnTo>
                  <a:lnTo>
                    <a:pt x="1" y="742"/>
                  </a:lnTo>
                  <a:lnTo>
                    <a:pt x="34" y="1179"/>
                  </a:lnTo>
                  <a:lnTo>
                    <a:pt x="34" y="1718"/>
                  </a:lnTo>
                  <a:lnTo>
                    <a:pt x="34" y="2021"/>
                  </a:lnTo>
                  <a:lnTo>
                    <a:pt x="68" y="2290"/>
                  </a:lnTo>
                  <a:lnTo>
                    <a:pt x="68" y="2324"/>
                  </a:lnTo>
                  <a:lnTo>
                    <a:pt x="68" y="2391"/>
                  </a:lnTo>
                  <a:lnTo>
                    <a:pt x="102" y="2459"/>
                  </a:lnTo>
                  <a:lnTo>
                    <a:pt x="169" y="2459"/>
                  </a:lnTo>
                  <a:lnTo>
                    <a:pt x="809" y="2425"/>
                  </a:lnTo>
                  <a:lnTo>
                    <a:pt x="1415" y="2391"/>
                  </a:lnTo>
                  <a:lnTo>
                    <a:pt x="1819" y="2391"/>
                  </a:lnTo>
                  <a:lnTo>
                    <a:pt x="2021" y="2324"/>
                  </a:lnTo>
                  <a:lnTo>
                    <a:pt x="2122" y="2290"/>
                  </a:lnTo>
                  <a:lnTo>
                    <a:pt x="2189" y="2223"/>
                  </a:lnTo>
                  <a:lnTo>
                    <a:pt x="2088" y="2156"/>
                  </a:lnTo>
                  <a:lnTo>
                    <a:pt x="2021" y="2122"/>
                  </a:lnTo>
                  <a:lnTo>
                    <a:pt x="1819" y="2122"/>
                  </a:lnTo>
                  <a:lnTo>
                    <a:pt x="1415" y="2156"/>
                  </a:lnTo>
                  <a:lnTo>
                    <a:pt x="270" y="2223"/>
                  </a:lnTo>
                  <a:lnTo>
                    <a:pt x="270" y="1954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36" y="742"/>
                  </a:lnTo>
                  <a:lnTo>
                    <a:pt x="236" y="540"/>
                  </a:lnTo>
                  <a:lnTo>
                    <a:pt x="203" y="304"/>
                  </a:lnTo>
                  <a:lnTo>
                    <a:pt x="809" y="304"/>
                  </a:lnTo>
                  <a:lnTo>
                    <a:pt x="1448" y="270"/>
                  </a:lnTo>
                  <a:lnTo>
                    <a:pt x="1852" y="237"/>
                  </a:lnTo>
                  <a:lnTo>
                    <a:pt x="2054" y="169"/>
                  </a:lnTo>
                  <a:lnTo>
                    <a:pt x="2122" y="136"/>
                  </a:lnTo>
                  <a:lnTo>
                    <a:pt x="2223" y="68"/>
                  </a:lnTo>
                  <a:lnTo>
                    <a:pt x="2223" y="35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360;p8">
              <a:extLst>
                <a:ext uri="{FF2B5EF4-FFF2-40B4-BE49-F238E27FC236}">
                  <a16:creationId xmlns:a16="http://schemas.microsoft.com/office/drawing/2014/main" id="{99FD1B4C-5868-4BB3-B433-2228D5482EF8}"/>
                </a:ext>
              </a:extLst>
            </p:cNvPr>
            <p:cNvSpPr/>
            <p:nvPr/>
          </p:nvSpPr>
          <p:spPr>
            <a:xfrm>
              <a:off x="1856984" y="93958"/>
              <a:ext cx="135916" cy="253347"/>
            </a:xfrm>
            <a:custGeom>
              <a:avLst/>
              <a:gdLst/>
              <a:ahLst/>
              <a:cxnLst/>
              <a:rect l="l" t="t" r="r" b="b"/>
              <a:pathLst>
                <a:path w="2728" h="5085" extrusionOk="0">
                  <a:moveTo>
                    <a:pt x="2391" y="202"/>
                  </a:moveTo>
                  <a:lnTo>
                    <a:pt x="2357" y="471"/>
                  </a:lnTo>
                  <a:lnTo>
                    <a:pt x="2323" y="741"/>
                  </a:lnTo>
                  <a:lnTo>
                    <a:pt x="2357" y="1313"/>
                  </a:lnTo>
                  <a:lnTo>
                    <a:pt x="2391" y="1886"/>
                  </a:lnTo>
                  <a:lnTo>
                    <a:pt x="2424" y="2424"/>
                  </a:lnTo>
                  <a:lnTo>
                    <a:pt x="2458" y="3636"/>
                  </a:lnTo>
                  <a:lnTo>
                    <a:pt x="2424" y="4848"/>
                  </a:lnTo>
                  <a:lnTo>
                    <a:pt x="1785" y="4848"/>
                  </a:lnTo>
                  <a:lnTo>
                    <a:pt x="1448" y="4815"/>
                  </a:lnTo>
                  <a:lnTo>
                    <a:pt x="1280" y="4848"/>
                  </a:lnTo>
                  <a:lnTo>
                    <a:pt x="1111" y="4882"/>
                  </a:lnTo>
                  <a:lnTo>
                    <a:pt x="1111" y="4242"/>
                  </a:lnTo>
                  <a:lnTo>
                    <a:pt x="1078" y="3636"/>
                  </a:lnTo>
                  <a:lnTo>
                    <a:pt x="943" y="2391"/>
                  </a:lnTo>
                  <a:lnTo>
                    <a:pt x="977" y="2323"/>
                  </a:lnTo>
                  <a:lnTo>
                    <a:pt x="977" y="2256"/>
                  </a:lnTo>
                  <a:lnTo>
                    <a:pt x="943" y="2222"/>
                  </a:lnTo>
                  <a:lnTo>
                    <a:pt x="842" y="2189"/>
                  </a:lnTo>
                  <a:lnTo>
                    <a:pt x="337" y="2323"/>
                  </a:lnTo>
                  <a:lnTo>
                    <a:pt x="303" y="1751"/>
                  </a:lnTo>
                  <a:lnTo>
                    <a:pt x="236" y="1212"/>
                  </a:lnTo>
                  <a:lnTo>
                    <a:pt x="236" y="741"/>
                  </a:lnTo>
                  <a:lnTo>
                    <a:pt x="202" y="505"/>
                  </a:lnTo>
                  <a:lnTo>
                    <a:pt x="169" y="269"/>
                  </a:lnTo>
                  <a:lnTo>
                    <a:pt x="741" y="303"/>
                  </a:lnTo>
                  <a:lnTo>
                    <a:pt x="1280" y="269"/>
                  </a:lnTo>
                  <a:lnTo>
                    <a:pt x="2391" y="202"/>
                  </a:lnTo>
                  <a:close/>
                  <a:moveTo>
                    <a:pt x="2391" y="0"/>
                  </a:moveTo>
                  <a:lnTo>
                    <a:pt x="1280" y="34"/>
                  </a:lnTo>
                  <a:lnTo>
                    <a:pt x="707" y="67"/>
                  </a:lnTo>
                  <a:lnTo>
                    <a:pt x="169" y="135"/>
                  </a:lnTo>
                  <a:lnTo>
                    <a:pt x="135" y="168"/>
                  </a:lnTo>
                  <a:lnTo>
                    <a:pt x="101" y="168"/>
                  </a:lnTo>
                  <a:lnTo>
                    <a:pt x="68" y="202"/>
                  </a:lnTo>
                  <a:lnTo>
                    <a:pt x="0" y="438"/>
                  </a:lnTo>
                  <a:lnTo>
                    <a:pt x="0" y="707"/>
                  </a:lnTo>
                  <a:lnTo>
                    <a:pt x="0" y="1212"/>
                  </a:lnTo>
                  <a:lnTo>
                    <a:pt x="34" y="1818"/>
                  </a:lnTo>
                  <a:lnTo>
                    <a:pt x="68" y="2121"/>
                  </a:lnTo>
                  <a:lnTo>
                    <a:pt x="135" y="2424"/>
                  </a:lnTo>
                  <a:lnTo>
                    <a:pt x="135" y="2458"/>
                  </a:lnTo>
                  <a:lnTo>
                    <a:pt x="202" y="2492"/>
                  </a:lnTo>
                  <a:lnTo>
                    <a:pt x="303" y="2492"/>
                  </a:lnTo>
                  <a:lnTo>
                    <a:pt x="808" y="2424"/>
                  </a:lnTo>
                  <a:lnTo>
                    <a:pt x="842" y="3704"/>
                  </a:lnTo>
                  <a:lnTo>
                    <a:pt x="876" y="4377"/>
                  </a:lnTo>
                  <a:lnTo>
                    <a:pt x="943" y="5017"/>
                  </a:lnTo>
                  <a:lnTo>
                    <a:pt x="977" y="5050"/>
                  </a:lnTo>
                  <a:lnTo>
                    <a:pt x="1044" y="5084"/>
                  </a:lnTo>
                  <a:lnTo>
                    <a:pt x="1078" y="5050"/>
                  </a:lnTo>
                  <a:lnTo>
                    <a:pt x="1111" y="4983"/>
                  </a:lnTo>
                  <a:lnTo>
                    <a:pt x="1246" y="5017"/>
                  </a:lnTo>
                  <a:lnTo>
                    <a:pt x="1381" y="5050"/>
                  </a:lnTo>
                  <a:lnTo>
                    <a:pt x="1684" y="5050"/>
                  </a:lnTo>
                  <a:lnTo>
                    <a:pt x="2088" y="5084"/>
                  </a:lnTo>
                  <a:lnTo>
                    <a:pt x="2458" y="5050"/>
                  </a:lnTo>
                  <a:lnTo>
                    <a:pt x="2559" y="5084"/>
                  </a:lnTo>
                  <a:lnTo>
                    <a:pt x="2626" y="5050"/>
                  </a:lnTo>
                  <a:lnTo>
                    <a:pt x="2694" y="5017"/>
                  </a:lnTo>
                  <a:lnTo>
                    <a:pt x="2727" y="4949"/>
                  </a:lnTo>
                  <a:lnTo>
                    <a:pt x="2727" y="4882"/>
                  </a:lnTo>
                  <a:lnTo>
                    <a:pt x="2660" y="4848"/>
                  </a:lnTo>
                  <a:lnTo>
                    <a:pt x="2660" y="3636"/>
                  </a:lnTo>
                  <a:lnTo>
                    <a:pt x="2626" y="2424"/>
                  </a:lnTo>
                  <a:lnTo>
                    <a:pt x="2626" y="1280"/>
                  </a:lnTo>
                  <a:lnTo>
                    <a:pt x="2593" y="707"/>
                  </a:lnTo>
                  <a:lnTo>
                    <a:pt x="2525" y="438"/>
                  </a:lnTo>
                  <a:lnTo>
                    <a:pt x="2458" y="168"/>
                  </a:lnTo>
                  <a:lnTo>
                    <a:pt x="2458" y="101"/>
                  </a:lnTo>
                  <a:lnTo>
                    <a:pt x="2458" y="67"/>
                  </a:lnTo>
                  <a:lnTo>
                    <a:pt x="24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361;p8">
              <a:extLst>
                <a:ext uri="{FF2B5EF4-FFF2-40B4-BE49-F238E27FC236}">
                  <a16:creationId xmlns:a16="http://schemas.microsoft.com/office/drawing/2014/main" id="{D6DA9C3B-94DC-499A-ACBF-0C461EBAACC8}"/>
                </a:ext>
              </a:extLst>
            </p:cNvPr>
            <p:cNvSpPr/>
            <p:nvPr/>
          </p:nvSpPr>
          <p:spPr>
            <a:xfrm>
              <a:off x="1756343" y="234856"/>
              <a:ext cx="122464" cy="120820"/>
            </a:xfrm>
            <a:custGeom>
              <a:avLst/>
              <a:gdLst/>
              <a:ahLst/>
              <a:cxnLst/>
              <a:rect l="l" t="t" r="r" b="b"/>
              <a:pathLst>
                <a:path w="2458" h="2425" extrusionOk="0">
                  <a:moveTo>
                    <a:pt x="2256" y="202"/>
                  </a:moveTo>
                  <a:lnTo>
                    <a:pt x="2222" y="640"/>
                  </a:lnTo>
                  <a:lnTo>
                    <a:pt x="2222" y="1078"/>
                  </a:lnTo>
                  <a:lnTo>
                    <a:pt x="2222" y="1616"/>
                  </a:lnTo>
                  <a:lnTo>
                    <a:pt x="2189" y="2155"/>
                  </a:lnTo>
                  <a:lnTo>
                    <a:pt x="1919" y="2121"/>
                  </a:lnTo>
                  <a:lnTo>
                    <a:pt x="1650" y="2088"/>
                  </a:lnTo>
                  <a:lnTo>
                    <a:pt x="1111" y="2121"/>
                  </a:lnTo>
                  <a:lnTo>
                    <a:pt x="674" y="2155"/>
                  </a:lnTo>
                  <a:lnTo>
                    <a:pt x="472" y="2155"/>
                  </a:lnTo>
                  <a:lnTo>
                    <a:pt x="270" y="2222"/>
                  </a:lnTo>
                  <a:lnTo>
                    <a:pt x="236" y="1684"/>
                  </a:lnTo>
                  <a:lnTo>
                    <a:pt x="202" y="1179"/>
                  </a:lnTo>
                  <a:lnTo>
                    <a:pt x="202" y="741"/>
                  </a:lnTo>
                  <a:lnTo>
                    <a:pt x="169" y="303"/>
                  </a:lnTo>
                  <a:lnTo>
                    <a:pt x="1212" y="270"/>
                  </a:lnTo>
                  <a:lnTo>
                    <a:pt x="1751" y="236"/>
                  </a:lnTo>
                  <a:lnTo>
                    <a:pt x="2256" y="202"/>
                  </a:lnTo>
                  <a:close/>
                  <a:moveTo>
                    <a:pt x="1751" y="0"/>
                  </a:moveTo>
                  <a:lnTo>
                    <a:pt x="1212" y="34"/>
                  </a:lnTo>
                  <a:lnTo>
                    <a:pt x="169" y="101"/>
                  </a:lnTo>
                  <a:lnTo>
                    <a:pt x="101" y="101"/>
                  </a:lnTo>
                  <a:lnTo>
                    <a:pt x="67" y="135"/>
                  </a:lnTo>
                  <a:lnTo>
                    <a:pt x="34" y="169"/>
                  </a:lnTo>
                  <a:lnTo>
                    <a:pt x="0" y="472"/>
                  </a:lnTo>
                  <a:lnTo>
                    <a:pt x="0" y="741"/>
                  </a:lnTo>
                  <a:lnTo>
                    <a:pt x="0" y="1347"/>
                  </a:lnTo>
                  <a:lnTo>
                    <a:pt x="34" y="1852"/>
                  </a:lnTo>
                  <a:lnTo>
                    <a:pt x="34" y="2121"/>
                  </a:lnTo>
                  <a:lnTo>
                    <a:pt x="101" y="2357"/>
                  </a:lnTo>
                  <a:lnTo>
                    <a:pt x="101" y="2391"/>
                  </a:lnTo>
                  <a:lnTo>
                    <a:pt x="169" y="2424"/>
                  </a:lnTo>
                  <a:lnTo>
                    <a:pt x="202" y="2424"/>
                  </a:lnTo>
                  <a:lnTo>
                    <a:pt x="236" y="2391"/>
                  </a:lnTo>
                  <a:lnTo>
                    <a:pt x="741" y="2391"/>
                  </a:lnTo>
                  <a:lnTo>
                    <a:pt x="1280" y="2357"/>
                  </a:lnTo>
                  <a:lnTo>
                    <a:pt x="1751" y="2357"/>
                  </a:lnTo>
                  <a:lnTo>
                    <a:pt x="1987" y="2323"/>
                  </a:lnTo>
                  <a:lnTo>
                    <a:pt x="2222" y="2290"/>
                  </a:lnTo>
                  <a:lnTo>
                    <a:pt x="2323" y="2290"/>
                  </a:lnTo>
                  <a:lnTo>
                    <a:pt x="2357" y="2256"/>
                  </a:lnTo>
                  <a:lnTo>
                    <a:pt x="2357" y="2222"/>
                  </a:lnTo>
                  <a:lnTo>
                    <a:pt x="2424" y="1953"/>
                  </a:lnTo>
                  <a:lnTo>
                    <a:pt x="2458" y="1650"/>
                  </a:lnTo>
                  <a:lnTo>
                    <a:pt x="2458" y="1044"/>
                  </a:lnTo>
                  <a:lnTo>
                    <a:pt x="2424" y="573"/>
                  </a:lnTo>
                  <a:lnTo>
                    <a:pt x="2424" y="337"/>
                  </a:lnTo>
                  <a:lnTo>
                    <a:pt x="2357" y="101"/>
                  </a:lnTo>
                  <a:lnTo>
                    <a:pt x="2323" y="34"/>
                  </a:lnTo>
                  <a:lnTo>
                    <a:pt x="22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362;p8">
              <a:extLst>
                <a:ext uri="{FF2B5EF4-FFF2-40B4-BE49-F238E27FC236}">
                  <a16:creationId xmlns:a16="http://schemas.microsoft.com/office/drawing/2014/main" id="{59F82C99-C7AC-4DCD-9160-2BD0AFF530AD}"/>
                </a:ext>
              </a:extLst>
            </p:cNvPr>
            <p:cNvSpPr/>
            <p:nvPr/>
          </p:nvSpPr>
          <p:spPr>
            <a:xfrm>
              <a:off x="1640605" y="-7"/>
              <a:ext cx="129190" cy="88983"/>
            </a:xfrm>
            <a:custGeom>
              <a:avLst/>
              <a:gdLst/>
              <a:ahLst/>
              <a:cxnLst/>
              <a:rect l="l" t="t" r="r" b="b"/>
              <a:pathLst>
                <a:path w="2593" h="1786" extrusionOk="0">
                  <a:moveTo>
                    <a:pt x="34" y="1"/>
                  </a:moveTo>
                  <a:lnTo>
                    <a:pt x="0" y="236"/>
                  </a:lnTo>
                  <a:lnTo>
                    <a:pt x="34" y="472"/>
                  </a:lnTo>
                  <a:lnTo>
                    <a:pt x="34" y="943"/>
                  </a:lnTo>
                  <a:lnTo>
                    <a:pt x="34" y="1145"/>
                  </a:lnTo>
                  <a:lnTo>
                    <a:pt x="34" y="1415"/>
                  </a:lnTo>
                  <a:lnTo>
                    <a:pt x="67" y="1516"/>
                  </a:lnTo>
                  <a:lnTo>
                    <a:pt x="101" y="1650"/>
                  </a:lnTo>
                  <a:lnTo>
                    <a:pt x="168" y="1718"/>
                  </a:lnTo>
                  <a:lnTo>
                    <a:pt x="269" y="1785"/>
                  </a:lnTo>
                  <a:lnTo>
                    <a:pt x="303" y="1751"/>
                  </a:lnTo>
                  <a:lnTo>
                    <a:pt x="337" y="1718"/>
                  </a:lnTo>
                  <a:lnTo>
                    <a:pt x="572" y="1751"/>
                  </a:lnTo>
                  <a:lnTo>
                    <a:pt x="1347" y="1751"/>
                  </a:lnTo>
                  <a:lnTo>
                    <a:pt x="2390" y="1650"/>
                  </a:lnTo>
                  <a:lnTo>
                    <a:pt x="2525" y="1650"/>
                  </a:lnTo>
                  <a:lnTo>
                    <a:pt x="2559" y="1617"/>
                  </a:lnTo>
                  <a:lnTo>
                    <a:pt x="2593" y="1381"/>
                  </a:lnTo>
                  <a:lnTo>
                    <a:pt x="2559" y="1112"/>
                  </a:lnTo>
                  <a:lnTo>
                    <a:pt x="2525" y="607"/>
                  </a:lnTo>
                  <a:lnTo>
                    <a:pt x="2525" y="1"/>
                  </a:lnTo>
                  <a:lnTo>
                    <a:pt x="2323" y="1"/>
                  </a:lnTo>
                  <a:lnTo>
                    <a:pt x="2323" y="438"/>
                  </a:lnTo>
                  <a:lnTo>
                    <a:pt x="2323" y="943"/>
                  </a:lnTo>
                  <a:lnTo>
                    <a:pt x="2357" y="1179"/>
                  </a:lnTo>
                  <a:lnTo>
                    <a:pt x="2390" y="1448"/>
                  </a:lnTo>
                  <a:lnTo>
                    <a:pt x="1347" y="1448"/>
                  </a:lnTo>
                  <a:lnTo>
                    <a:pt x="808" y="1482"/>
                  </a:lnTo>
                  <a:lnTo>
                    <a:pt x="572" y="1516"/>
                  </a:lnTo>
                  <a:lnTo>
                    <a:pt x="303" y="1583"/>
                  </a:lnTo>
                  <a:lnTo>
                    <a:pt x="269" y="1078"/>
                  </a:lnTo>
                  <a:lnTo>
                    <a:pt x="236" y="573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363;p8">
              <a:extLst>
                <a:ext uri="{FF2B5EF4-FFF2-40B4-BE49-F238E27FC236}">
                  <a16:creationId xmlns:a16="http://schemas.microsoft.com/office/drawing/2014/main" id="{83D89962-BB9D-4C65-AD5F-84E4D120FA00}"/>
                </a:ext>
              </a:extLst>
            </p:cNvPr>
            <p:cNvSpPr/>
            <p:nvPr/>
          </p:nvSpPr>
          <p:spPr>
            <a:xfrm>
              <a:off x="1910643" y="162713"/>
              <a:ext cx="52065" cy="45338"/>
            </a:xfrm>
            <a:custGeom>
              <a:avLst/>
              <a:gdLst/>
              <a:ahLst/>
              <a:cxnLst/>
              <a:rect l="l" t="t" r="r" b="b"/>
              <a:pathLst>
                <a:path w="1045" h="910" extrusionOk="0">
                  <a:moveTo>
                    <a:pt x="876" y="1"/>
                  </a:moveTo>
                  <a:lnTo>
                    <a:pt x="842" y="34"/>
                  </a:lnTo>
                  <a:lnTo>
                    <a:pt x="842" y="102"/>
                  </a:lnTo>
                  <a:lnTo>
                    <a:pt x="842" y="236"/>
                  </a:lnTo>
                  <a:lnTo>
                    <a:pt x="809" y="337"/>
                  </a:lnTo>
                  <a:lnTo>
                    <a:pt x="741" y="405"/>
                  </a:lnTo>
                  <a:lnTo>
                    <a:pt x="607" y="472"/>
                  </a:lnTo>
                  <a:lnTo>
                    <a:pt x="371" y="472"/>
                  </a:lnTo>
                  <a:lnTo>
                    <a:pt x="371" y="405"/>
                  </a:lnTo>
                  <a:lnTo>
                    <a:pt x="371" y="337"/>
                  </a:lnTo>
                  <a:lnTo>
                    <a:pt x="405" y="270"/>
                  </a:lnTo>
                  <a:lnTo>
                    <a:pt x="405" y="236"/>
                  </a:lnTo>
                  <a:lnTo>
                    <a:pt x="371" y="203"/>
                  </a:lnTo>
                  <a:lnTo>
                    <a:pt x="337" y="236"/>
                  </a:lnTo>
                  <a:lnTo>
                    <a:pt x="203" y="304"/>
                  </a:lnTo>
                  <a:lnTo>
                    <a:pt x="68" y="371"/>
                  </a:lnTo>
                  <a:lnTo>
                    <a:pt x="1" y="405"/>
                  </a:lnTo>
                  <a:lnTo>
                    <a:pt x="1" y="472"/>
                  </a:lnTo>
                  <a:lnTo>
                    <a:pt x="169" y="842"/>
                  </a:lnTo>
                  <a:lnTo>
                    <a:pt x="203" y="876"/>
                  </a:lnTo>
                  <a:lnTo>
                    <a:pt x="270" y="910"/>
                  </a:lnTo>
                  <a:lnTo>
                    <a:pt x="337" y="876"/>
                  </a:lnTo>
                  <a:lnTo>
                    <a:pt x="371" y="876"/>
                  </a:lnTo>
                  <a:lnTo>
                    <a:pt x="371" y="809"/>
                  </a:lnTo>
                  <a:lnTo>
                    <a:pt x="371" y="674"/>
                  </a:lnTo>
                  <a:lnTo>
                    <a:pt x="607" y="674"/>
                  </a:lnTo>
                  <a:lnTo>
                    <a:pt x="775" y="607"/>
                  </a:lnTo>
                  <a:lnTo>
                    <a:pt x="910" y="506"/>
                  </a:lnTo>
                  <a:lnTo>
                    <a:pt x="1011" y="371"/>
                  </a:lnTo>
                  <a:lnTo>
                    <a:pt x="1044" y="203"/>
                  </a:lnTo>
                  <a:lnTo>
                    <a:pt x="1011" y="34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364;p8">
              <a:extLst>
                <a:ext uri="{FF2B5EF4-FFF2-40B4-BE49-F238E27FC236}">
                  <a16:creationId xmlns:a16="http://schemas.microsoft.com/office/drawing/2014/main" id="{72EF8F58-B253-4820-9465-34C95A466C0A}"/>
                </a:ext>
              </a:extLst>
            </p:cNvPr>
            <p:cNvSpPr/>
            <p:nvPr/>
          </p:nvSpPr>
          <p:spPr>
            <a:xfrm>
              <a:off x="1721118" y="100634"/>
              <a:ext cx="125852" cy="119175"/>
            </a:xfrm>
            <a:custGeom>
              <a:avLst/>
              <a:gdLst/>
              <a:ahLst/>
              <a:cxnLst/>
              <a:rect l="l" t="t" r="r" b="b"/>
              <a:pathLst>
                <a:path w="2526" h="2392" extrusionOk="0">
                  <a:moveTo>
                    <a:pt x="2256" y="236"/>
                  </a:moveTo>
                  <a:lnTo>
                    <a:pt x="2256" y="674"/>
                  </a:lnTo>
                  <a:lnTo>
                    <a:pt x="2290" y="1078"/>
                  </a:lnTo>
                  <a:lnTo>
                    <a:pt x="2290" y="1617"/>
                  </a:lnTo>
                  <a:lnTo>
                    <a:pt x="2323" y="2122"/>
                  </a:lnTo>
                  <a:lnTo>
                    <a:pt x="2121" y="2088"/>
                  </a:lnTo>
                  <a:lnTo>
                    <a:pt x="1886" y="2088"/>
                  </a:lnTo>
                  <a:lnTo>
                    <a:pt x="1448" y="2122"/>
                  </a:lnTo>
                  <a:lnTo>
                    <a:pt x="909" y="2122"/>
                  </a:lnTo>
                  <a:lnTo>
                    <a:pt x="640" y="2156"/>
                  </a:lnTo>
                  <a:lnTo>
                    <a:pt x="370" y="2223"/>
                  </a:lnTo>
                  <a:lnTo>
                    <a:pt x="337" y="1684"/>
                  </a:lnTo>
                  <a:lnTo>
                    <a:pt x="269" y="1146"/>
                  </a:lnTo>
                  <a:lnTo>
                    <a:pt x="236" y="708"/>
                  </a:lnTo>
                  <a:lnTo>
                    <a:pt x="168" y="270"/>
                  </a:lnTo>
                  <a:lnTo>
                    <a:pt x="673" y="304"/>
                  </a:lnTo>
                  <a:lnTo>
                    <a:pt x="1212" y="270"/>
                  </a:lnTo>
                  <a:lnTo>
                    <a:pt x="2256" y="236"/>
                  </a:lnTo>
                  <a:close/>
                  <a:moveTo>
                    <a:pt x="2256" y="1"/>
                  </a:moveTo>
                  <a:lnTo>
                    <a:pt x="1212" y="34"/>
                  </a:lnTo>
                  <a:lnTo>
                    <a:pt x="673" y="34"/>
                  </a:lnTo>
                  <a:lnTo>
                    <a:pt x="135" y="102"/>
                  </a:lnTo>
                  <a:lnTo>
                    <a:pt x="67" y="135"/>
                  </a:lnTo>
                  <a:lnTo>
                    <a:pt x="67" y="203"/>
                  </a:lnTo>
                  <a:lnTo>
                    <a:pt x="34" y="438"/>
                  </a:lnTo>
                  <a:lnTo>
                    <a:pt x="0" y="674"/>
                  </a:lnTo>
                  <a:lnTo>
                    <a:pt x="34" y="1146"/>
                  </a:lnTo>
                  <a:lnTo>
                    <a:pt x="101" y="1752"/>
                  </a:lnTo>
                  <a:lnTo>
                    <a:pt x="135" y="2021"/>
                  </a:lnTo>
                  <a:lnTo>
                    <a:pt x="236" y="2324"/>
                  </a:lnTo>
                  <a:lnTo>
                    <a:pt x="236" y="2358"/>
                  </a:lnTo>
                  <a:lnTo>
                    <a:pt x="370" y="2358"/>
                  </a:lnTo>
                  <a:lnTo>
                    <a:pt x="606" y="2391"/>
                  </a:lnTo>
                  <a:lnTo>
                    <a:pt x="842" y="2391"/>
                  </a:lnTo>
                  <a:lnTo>
                    <a:pt x="1313" y="2358"/>
                  </a:lnTo>
                  <a:lnTo>
                    <a:pt x="2088" y="2358"/>
                  </a:lnTo>
                  <a:lnTo>
                    <a:pt x="2357" y="2290"/>
                  </a:lnTo>
                  <a:lnTo>
                    <a:pt x="2391" y="2324"/>
                  </a:lnTo>
                  <a:lnTo>
                    <a:pt x="2492" y="2324"/>
                  </a:lnTo>
                  <a:lnTo>
                    <a:pt x="2492" y="2290"/>
                  </a:lnTo>
                  <a:lnTo>
                    <a:pt x="2525" y="2021"/>
                  </a:lnTo>
                  <a:lnTo>
                    <a:pt x="2525" y="1752"/>
                  </a:lnTo>
                  <a:lnTo>
                    <a:pt x="2492" y="1247"/>
                  </a:lnTo>
                  <a:lnTo>
                    <a:pt x="2458" y="641"/>
                  </a:lnTo>
                  <a:lnTo>
                    <a:pt x="2424" y="371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365;p8">
              <a:extLst>
                <a:ext uri="{FF2B5EF4-FFF2-40B4-BE49-F238E27FC236}">
                  <a16:creationId xmlns:a16="http://schemas.microsoft.com/office/drawing/2014/main" id="{80EDB480-855A-40C0-A2E2-594F6DAFA820}"/>
                </a:ext>
              </a:extLst>
            </p:cNvPr>
            <p:cNvSpPr/>
            <p:nvPr/>
          </p:nvSpPr>
          <p:spPr>
            <a:xfrm>
              <a:off x="1581864" y="102328"/>
              <a:ext cx="124207" cy="135916"/>
            </a:xfrm>
            <a:custGeom>
              <a:avLst/>
              <a:gdLst/>
              <a:ahLst/>
              <a:cxnLst/>
              <a:rect l="l" t="t" r="r" b="b"/>
              <a:pathLst>
                <a:path w="2493" h="2728" extrusionOk="0">
                  <a:moveTo>
                    <a:pt x="2290" y="236"/>
                  </a:moveTo>
                  <a:lnTo>
                    <a:pt x="2223" y="741"/>
                  </a:lnTo>
                  <a:lnTo>
                    <a:pt x="2223" y="1280"/>
                  </a:lnTo>
                  <a:lnTo>
                    <a:pt x="2223" y="1819"/>
                  </a:lnTo>
                  <a:lnTo>
                    <a:pt x="2290" y="2324"/>
                  </a:lnTo>
                  <a:lnTo>
                    <a:pt x="2324" y="2391"/>
                  </a:lnTo>
                  <a:lnTo>
                    <a:pt x="2324" y="2391"/>
                  </a:lnTo>
                  <a:lnTo>
                    <a:pt x="2290" y="2357"/>
                  </a:lnTo>
                  <a:lnTo>
                    <a:pt x="1819" y="2357"/>
                  </a:lnTo>
                  <a:lnTo>
                    <a:pt x="1347" y="2391"/>
                  </a:lnTo>
                  <a:lnTo>
                    <a:pt x="371" y="2391"/>
                  </a:lnTo>
                  <a:lnTo>
                    <a:pt x="270" y="1314"/>
                  </a:lnTo>
                  <a:lnTo>
                    <a:pt x="203" y="270"/>
                  </a:lnTo>
                  <a:lnTo>
                    <a:pt x="203" y="270"/>
                  </a:lnTo>
                  <a:lnTo>
                    <a:pt x="708" y="303"/>
                  </a:lnTo>
                  <a:lnTo>
                    <a:pt x="1246" y="303"/>
                  </a:lnTo>
                  <a:lnTo>
                    <a:pt x="2290" y="236"/>
                  </a:lnTo>
                  <a:close/>
                  <a:moveTo>
                    <a:pt x="2324" y="0"/>
                  </a:moveTo>
                  <a:lnTo>
                    <a:pt x="1785" y="34"/>
                  </a:lnTo>
                  <a:lnTo>
                    <a:pt x="1246" y="68"/>
                  </a:lnTo>
                  <a:lnTo>
                    <a:pt x="708" y="68"/>
                  </a:lnTo>
                  <a:lnTo>
                    <a:pt x="169" y="101"/>
                  </a:lnTo>
                  <a:lnTo>
                    <a:pt x="102" y="135"/>
                  </a:lnTo>
                  <a:lnTo>
                    <a:pt x="102" y="169"/>
                  </a:lnTo>
                  <a:lnTo>
                    <a:pt x="68" y="202"/>
                  </a:lnTo>
                  <a:lnTo>
                    <a:pt x="34" y="236"/>
                  </a:lnTo>
                  <a:lnTo>
                    <a:pt x="1" y="842"/>
                  </a:lnTo>
                  <a:lnTo>
                    <a:pt x="34" y="1448"/>
                  </a:lnTo>
                  <a:lnTo>
                    <a:pt x="102" y="2054"/>
                  </a:lnTo>
                  <a:lnTo>
                    <a:pt x="203" y="2627"/>
                  </a:lnTo>
                  <a:lnTo>
                    <a:pt x="236" y="2694"/>
                  </a:lnTo>
                  <a:lnTo>
                    <a:pt x="304" y="2728"/>
                  </a:lnTo>
                  <a:lnTo>
                    <a:pt x="371" y="2660"/>
                  </a:lnTo>
                  <a:lnTo>
                    <a:pt x="405" y="2593"/>
                  </a:lnTo>
                  <a:lnTo>
                    <a:pt x="405" y="2526"/>
                  </a:lnTo>
                  <a:lnTo>
                    <a:pt x="876" y="2593"/>
                  </a:lnTo>
                  <a:lnTo>
                    <a:pt x="1347" y="2627"/>
                  </a:lnTo>
                  <a:lnTo>
                    <a:pt x="1852" y="2627"/>
                  </a:lnTo>
                  <a:lnTo>
                    <a:pt x="2088" y="2559"/>
                  </a:lnTo>
                  <a:lnTo>
                    <a:pt x="2290" y="2526"/>
                  </a:lnTo>
                  <a:lnTo>
                    <a:pt x="2357" y="2458"/>
                  </a:lnTo>
                  <a:lnTo>
                    <a:pt x="2324" y="2391"/>
                  </a:lnTo>
                  <a:lnTo>
                    <a:pt x="2324" y="2391"/>
                  </a:lnTo>
                  <a:lnTo>
                    <a:pt x="2391" y="2425"/>
                  </a:lnTo>
                  <a:lnTo>
                    <a:pt x="2425" y="2425"/>
                  </a:lnTo>
                  <a:lnTo>
                    <a:pt x="2458" y="2391"/>
                  </a:lnTo>
                  <a:lnTo>
                    <a:pt x="2458" y="2324"/>
                  </a:lnTo>
                  <a:lnTo>
                    <a:pt x="2492" y="1819"/>
                  </a:lnTo>
                  <a:lnTo>
                    <a:pt x="2492" y="1280"/>
                  </a:lnTo>
                  <a:lnTo>
                    <a:pt x="2458" y="708"/>
                  </a:lnTo>
                  <a:lnTo>
                    <a:pt x="2391" y="202"/>
                  </a:lnTo>
                  <a:lnTo>
                    <a:pt x="2425" y="135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366;p8">
              <a:extLst>
                <a:ext uri="{FF2B5EF4-FFF2-40B4-BE49-F238E27FC236}">
                  <a16:creationId xmlns:a16="http://schemas.microsoft.com/office/drawing/2014/main" id="{3CA72E2B-69A6-4056-8391-85C17F5A49F9}"/>
                </a:ext>
              </a:extLst>
            </p:cNvPr>
            <p:cNvSpPr/>
            <p:nvPr/>
          </p:nvSpPr>
          <p:spPr>
            <a:xfrm>
              <a:off x="1612057" y="239888"/>
              <a:ext cx="129240" cy="120820"/>
            </a:xfrm>
            <a:custGeom>
              <a:avLst/>
              <a:gdLst/>
              <a:ahLst/>
              <a:cxnLst/>
              <a:rect l="l" t="t" r="r" b="b"/>
              <a:pathLst>
                <a:path w="2594" h="2425" extrusionOk="0">
                  <a:moveTo>
                    <a:pt x="1819" y="0"/>
                  </a:moveTo>
                  <a:lnTo>
                    <a:pt x="1280" y="68"/>
                  </a:lnTo>
                  <a:lnTo>
                    <a:pt x="708" y="101"/>
                  </a:lnTo>
                  <a:lnTo>
                    <a:pt x="135" y="202"/>
                  </a:lnTo>
                  <a:lnTo>
                    <a:pt x="135" y="135"/>
                  </a:lnTo>
                  <a:lnTo>
                    <a:pt x="102" y="101"/>
                  </a:lnTo>
                  <a:lnTo>
                    <a:pt x="34" y="101"/>
                  </a:lnTo>
                  <a:lnTo>
                    <a:pt x="1" y="135"/>
                  </a:lnTo>
                  <a:lnTo>
                    <a:pt x="1" y="438"/>
                  </a:lnTo>
                  <a:lnTo>
                    <a:pt x="1" y="741"/>
                  </a:lnTo>
                  <a:lnTo>
                    <a:pt x="34" y="1347"/>
                  </a:lnTo>
                  <a:lnTo>
                    <a:pt x="34" y="1852"/>
                  </a:lnTo>
                  <a:lnTo>
                    <a:pt x="68" y="2121"/>
                  </a:lnTo>
                  <a:lnTo>
                    <a:pt x="102" y="2391"/>
                  </a:lnTo>
                  <a:lnTo>
                    <a:pt x="135" y="2391"/>
                  </a:lnTo>
                  <a:lnTo>
                    <a:pt x="169" y="2424"/>
                  </a:lnTo>
                  <a:lnTo>
                    <a:pt x="203" y="2391"/>
                  </a:lnTo>
                  <a:lnTo>
                    <a:pt x="1314" y="2391"/>
                  </a:lnTo>
                  <a:lnTo>
                    <a:pt x="1819" y="2357"/>
                  </a:lnTo>
                  <a:lnTo>
                    <a:pt x="2088" y="2323"/>
                  </a:lnTo>
                  <a:lnTo>
                    <a:pt x="2324" y="2290"/>
                  </a:lnTo>
                  <a:lnTo>
                    <a:pt x="2357" y="2323"/>
                  </a:lnTo>
                  <a:lnTo>
                    <a:pt x="2391" y="2323"/>
                  </a:lnTo>
                  <a:lnTo>
                    <a:pt x="2492" y="2290"/>
                  </a:lnTo>
                  <a:lnTo>
                    <a:pt x="2559" y="2189"/>
                  </a:lnTo>
                  <a:lnTo>
                    <a:pt x="2593" y="2088"/>
                  </a:lnTo>
                  <a:lnTo>
                    <a:pt x="2593" y="1953"/>
                  </a:lnTo>
                  <a:lnTo>
                    <a:pt x="2559" y="1717"/>
                  </a:lnTo>
                  <a:lnTo>
                    <a:pt x="2559" y="1482"/>
                  </a:lnTo>
                  <a:lnTo>
                    <a:pt x="2526" y="775"/>
                  </a:lnTo>
                  <a:lnTo>
                    <a:pt x="2458" y="404"/>
                  </a:lnTo>
                  <a:lnTo>
                    <a:pt x="2425" y="236"/>
                  </a:lnTo>
                  <a:lnTo>
                    <a:pt x="2324" y="101"/>
                  </a:lnTo>
                  <a:lnTo>
                    <a:pt x="2256" y="202"/>
                  </a:lnTo>
                  <a:lnTo>
                    <a:pt x="2256" y="337"/>
                  </a:lnTo>
                  <a:lnTo>
                    <a:pt x="2256" y="606"/>
                  </a:lnTo>
                  <a:lnTo>
                    <a:pt x="2324" y="1145"/>
                  </a:lnTo>
                  <a:lnTo>
                    <a:pt x="2324" y="1650"/>
                  </a:lnTo>
                  <a:lnTo>
                    <a:pt x="2324" y="2155"/>
                  </a:lnTo>
                  <a:lnTo>
                    <a:pt x="2088" y="2121"/>
                  </a:lnTo>
                  <a:lnTo>
                    <a:pt x="1819" y="2088"/>
                  </a:lnTo>
                  <a:lnTo>
                    <a:pt x="1314" y="2121"/>
                  </a:lnTo>
                  <a:lnTo>
                    <a:pt x="270" y="2189"/>
                  </a:lnTo>
                  <a:lnTo>
                    <a:pt x="236" y="2189"/>
                  </a:lnTo>
                  <a:lnTo>
                    <a:pt x="270" y="1919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03" y="775"/>
                  </a:lnTo>
                  <a:lnTo>
                    <a:pt x="169" y="404"/>
                  </a:lnTo>
                  <a:lnTo>
                    <a:pt x="809" y="337"/>
                  </a:lnTo>
                  <a:lnTo>
                    <a:pt x="1448" y="270"/>
                  </a:lnTo>
                  <a:lnTo>
                    <a:pt x="1886" y="236"/>
                  </a:lnTo>
                  <a:lnTo>
                    <a:pt x="2088" y="202"/>
                  </a:lnTo>
                  <a:lnTo>
                    <a:pt x="2290" y="101"/>
                  </a:lnTo>
                  <a:lnTo>
                    <a:pt x="2290" y="68"/>
                  </a:lnTo>
                  <a:lnTo>
                    <a:pt x="2189" y="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367;p8">
              <a:extLst>
                <a:ext uri="{FF2B5EF4-FFF2-40B4-BE49-F238E27FC236}">
                  <a16:creationId xmlns:a16="http://schemas.microsoft.com/office/drawing/2014/main" id="{89678659-897B-46E2-ABBA-B76794EFCBB3}"/>
                </a:ext>
              </a:extLst>
            </p:cNvPr>
            <p:cNvSpPr/>
            <p:nvPr/>
          </p:nvSpPr>
          <p:spPr>
            <a:xfrm>
              <a:off x="1781503" y="598859"/>
              <a:ext cx="43645" cy="25210"/>
            </a:xfrm>
            <a:custGeom>
              <a:avLst/>
              <a:gdLst/>
              <a:ahLst/>
              <a:cxnLst/>
              <a:rect l="l" t="t" r="r" b="b"/>
              <a:pathLst>
                <a:path w="876" h="506" extrusionOk="0">
                  <a:moveTo>
                    <a:pt x="707" y="0"/>
                  </a:moveTo>
                  <a:lnTo>
                    <a:pt x="539" y="169"/>
                  </a:lnTo>
                  <a:lnTo>
                    <a:pt x="404" y="303"/>
                  </a:lnTo>
                  <a:lnTo>
                    <a:pt x="270" y="169"/>
                  </a:lnTo>
                  <a:lnTo>
                    <a:pt x="169" y="34"/>
                  </a:lnTo>
                  <a:lnTo>
                    <a:pt x="34" y="34"/>
                  </a:lnTo>
                  <a:lnTo>
                    <a:pt x="0" y="101"/>
                  </a:lnTo>
                  <a:lnTo>
                    <a:pt x="34" y="169"/>
                  </a:lnTo>
                  <a:lnTo>
                    <a:pt x="135" y="303"/>
                  </a:lnTo>
                  <a:lnTo>
                    <a:pt x="270" y="472"/>
                  </a:lnTo>
                  <a:lnTo>
                    <a:pt x="303" y="505"/>
                  </a:lnTo>
                  <a:lnTo>
                    <a:pt x="337" y="505"/>
                  </a:lnTo>
                  <a:lnTo>
                    <a:pt x="404" y="472"/>
                  </a:lnTo>
                  <a:lnTo>
                    <a:pt x="438" y="472"/>
                  </a:lnTo>
                  <a:lnTo>
                    <a:pt x="472" y="438"/>
                  </a:lnTo>
                  <a:lnTo>
                    <a:pt x="674" y="303"/>
                  </a:lnTo>
                  <a:lnTo>
                    <a:pt x="842" y="169"/>
                  </a:lnTo>
                  <a:lnTo>
                    <a:pt x="876" y="101"/>
                  </a:lnTo>
                  <a:lnTo>
                    <a:pt x="842" y="34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368;p8">
              <a:extLst>
                <a:ext uri="{FF2B5EF4-FFF2-40B4-BE49-F238E27FC236}">
                  <a16:creationId xmlns:a16="http://schemas.microsoft.com/office/drawing/2014/main" id="{71619D46-1FB2-40BE-B7B0-994768E2331A}"/>
                </a:ext>
              </a:extLst>
            </p:cNvPr>
            <p:cNvSpPr/>
            <p:nvPr/>
          </p:nvSpPr>
          <p:spPr>
            <a:xfrm>
              <a:off x="1243022" y="303611"/>
              <a:ext cx="40306" cy="42000"/>
            </a:xfrm>
            <a:custGeom>
              <a:avLst/>
              <a:gdLst/>
              <a:ahLst/>
              <a:cxnLst/>
              <a:rect l="l" t="t" r="r" b="b"/>
              <a:pathLst>
                <a:path w="809" h="843" extrusionOk="0">
                  <a:moveTo>
                    <a:pt x="34" y="1"/>
                  </a:moveTo>
                  <a:lnTo>
                    <a:pt x="1" y="135"/>
                  </a:lnTo>
                  <a:lnTo>
                    <a:pt x="1" y="270"/>
                  </a:lnTo>
                  <a:lnTo>
                    <a:pt x="1" y="640"/>
                  </a:lnTo>
                  <a:lnTo>
                    <a:pt x="34" y="708"/>
                  </a:lnTo>
                  <a:lnTo>
                    <a:pt x="68" y="741"/>
                  </a:lnTo>
                  <a:lnTo>
                    <a:pt x="135" y="741"/>
                  </a:lnTo>
                  <a:lnTo>
                    <a:pt x="169" y="708"/>
                  </a:lnTo>
                  <a:lnTo>
                    <a:pt x="371" y="506"/>
                  </a:lnTo>
                  <a:lnTo>
                    <a:pt x="371" y="539"/>
                  </a:lnTo>
                  <a:lnTo>
                    <a:pt x="405" y="607"/>
                  </a:lnTo>
                  <a:lnTo>
                    <a:pt x="472" y="708"/>
                  </a:lnTo>
                  <a:lnTo>
                    <a:pt x="573" y="809"/>
                  </a:lnTo>
                  <a:lnTo>
                    <a:pt x="607" y="842"/>
                  </a:lnTo>
                  <a:lnTo>
                    <a:pt x="674" y="842"/>
                  </a:lnTo>
                  <a:lnTo>
                    <a:pt x="708" y="775"/>
                  </a:lnTo>
                  <a:lnTo>
                    <a:pt x="708" y="741"/>
                  </a:lnTo>
                  <a:lnTo>
                    <a:pt x="640" y="640"/>
                  </a:lnTo>
                  <a:lnTo>
                    <a:pt x="539" y="506"/>
                  </a:lnTo>
                  <a:lnTo>
                    <a:pt x="472" y="472"/>
                  </a:lnTo>
                  <a:lnTo>
                    <a:pt x="438" y="472"/>
                  </a:lnTo>
                  <a:lnTo>
                    <a:pt x="506" y="405"/>
                  </a:lnTo>
                  <a:lnTo>
                    <a:pt x="640" y="270"/>
                  </a:lnTo>
                  <a:lnTo>
                    <a:pt x="674" y="304"/>
                  </a:lnTo>
                  <a:lnTo>
                    <a:pt x="741" y="270"/>
                  </a:lnTo>
                  <a:lnTo>
                    <a:pt x="809" y="203"/>
                  </a:lnTo>
                  <a:lnTo>
                    <a:pt x="809" y="169"/>
                  </a:lnTo>
                  <a:lnTo>
                    <a:pt x="775" y="102"/>
                  </a:lnTo>
                  <a:lnTo>
                    <a:pt x="741" y="68"/>
                  </a:lnTo>
                  <a:lnTo>
                    <a:pt x="573" y="68"/>
                  </a:lnTo>
                  <a:lnTo>
                    <a:pt x="438" y="169"/>
                  </a:lnTo>
                  <a:lnTo>
                    <a:pt x="337" y="304"/>
                  </a:lnTo>
                  <a:lnTo>
                    <a:pt x="169" y="472"/>
                  </a:lnTo>
                  <a:lnTo>
                    <a:pt x="135" y="304"/>
                  </a:lnTo>
                  <a:lnTo>
                    <a:pt x="135" y="135"/>
                  </a:lnTo>
                  <a:lnTo>
                    <a:pt x="102" y="68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369;p8">
              <a:extLst>
                <a:ext uri="{FF2B5EF4-FFF2-40B4-BE49-F238E27FC236}">
                  <a16:creationId xmlns:a16="http://schemas.microsoft.com/office/drawing/2014/main" id="{9E5347AF-E8AD-40EB-9365-9B914E248FD7}"/>
                </a:ext>
              </a:extLst>
            </p:cNvPr>
            <p:cNvSpPr/>
            <p:nvPr/>
          </p:nvSpPr>
          <p:spPr>
            <a:xfrm>
              <a:off x="1196089" y="254984"/>
              <a:ext cx="124158" cy="130884"/>
            </a:xfrm>
            <a:custGeom>
              <a:avLst/>
              <a:gdLst/>
              <a:ahLst/>
              <a:cxnLst/>
              <a:rect l="l" t="t" r="r" b="b"/>
              <a:pathLst>
                <a:path w="2492" h="2627" extrusionOk="0">
                  <a:moveTo>
                    <a:pt x="2222" y="135"/>
                  </a:moveTo>
                  <a:lnTo>
                    <a:pt x="2222" y="1212"/>
                  </a:lnTo>
                  <a:lnTo>
                    <a:pt x="2188" y="2290"/>
                  </a:lnTo>
                  <a:lnTo>
                    <a:pt x="1717" y="2323"/>
                  </a:lnTo>
                  <a:lnTo>
                    <a:pt x="1212" y="2357"/>
                  </a:lnTo>
                  <a:lnTo>
                    <a:pt x="774" y="2357"/>
                  </a:lnTo>
                  <a:lnTo>
                    <a:pt x="539" y="2391"/>
                  </a:lnTo>
                  <a:lnTo>
                    <a:pt x="303" y="2424"/>
                  </a:lnTo>
                  <a:lnTo>
                    <a:pt x="269" y="2424"/>
                  </a:lnTo>
                  <a:lnTo>
                    <a:pt x="269" y="2391"/>
                  </a:lnTo>
                  <a:lnTo>
                    <a:pt x="303" y="1886"/>
                  </a:lnTo>
                  <a:lnTo>
                    <a:pt x="269" y="1347"/>
                  </a:lnTo>
                  <a:lnTo>
                    <a:pt x="236" y="808"/>
                  </a:lnTo>
                  <a:lnTo>
                    <a:pt x="135" y="270"/>
                  </a:lnTo>
                  <a:lnTo>
                    <a:pt x="1178" y="270"/>
                  </a:lnTo>
                  <a:lnTo>
                    <a:pt x="1683" y="236"/>
                  </a:lnTo>
                  <a:lnTo>
                    <a:pt x="2222" y="135"/>
                  </a:lnTo>
                  <a:close/>
                  <a:moveTo>
                    <a:pt x="1683" y="0"/>
                  </a:moveTo>
                  <a:lnTo>
                    <a:pt x="1145" y="34"/>
                  </a:lnTo>
                  <a:lnTo>
                    <a:pt x="606" y="68"/>
                  </a:lnTo>
                  <a:lnTo>
                    <a:pt x="67" y="68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0" y="202"/>
                  </a:lnTo>
                  <a:lnTo>
                    <a:pt x="34" y="270"/>
                  </a:lnTo>
                  <a:lnTo>
                    <a:pt x="0" y="775"/>
                  </a:lnTo>
                  <a:lnTo>
                    <a:pt x="34" y="1347"/>
                  </a:lnTo>
                  <a:lnTo>
                    <a:pt x="67" y="1886"/>
                  </a:lnTo>
                  <a:lnTo>
                    <a:pt x="101" y="2391"/>
                  </a:lnTo>
                  <a:lnTo>
                    <a:pt x="135" y="2458"/>
                  </a:lnTo>
                  <a:lnTo>
                    <a:pt x="168" y="2458"/>
                  </a:lnTo>
                  <a:lnTo>
                    <a:pt x="202" y="2492"/>
                  </a:lnTo>
                  <a:lnTo>
                    <a:pt x="236" y="2458"/>
                  </a:lnTo>
                  <a:lnTo>
                    <a:pt x="236" y="2525"/>
                  </a:lnTo>
                  <a:lnTo>
                    <a:pt x="303" y="2559"/>
                  </a:lnTo>
                  <a:lnTo>
                    <a:pt x="539" y="2593"/>
                  </a:lnTo>
                  <a:lnTo>
                    <a:pt x="774" y="2626"/>
                  </a:lnTo>
                  <a:lnTo>
                    <a:pt x="1246" y="2626"/>
                  </a:lnTo>
                  <a:lnTo>
                    <a:pt x="1751" y="2525"/>
                  </a:lnTo>
                  <a:lnTo>
                    <a:pt x="2188" y="2424"/>
                  </a:lnTo>
                  <a:lnTo>
                    <a:pt x="2188" y="2492"/>
                  </a:lnTo>
                  <a:lnTo>
                    <a:pt x="2222" y="2559"/>
                  </a:lnTo>
                  <a:lnTo>
                    <a:pt x="2289" y="2593"/>
                  </a:lnTo>
                  <a:lnTo>
                    <a:pt x="2357" y="2593"/>
                  </a:lnTo>
                  <a:lnTo>
                    <a:pt x="2424" y="2525"/>
                  </a:lnTo>
                  <a:lnTo>
                    <a:pt x="2458" y="1919"/>
                  </a:lnTo>
                  <a:lnTo>
                    <a:pt x="2491" y="1313"/>
                  </a:lnTo>
                  <a:lnTo>
                    <a:pt x="2458" y="707"/>
                  </a:lnTo>
                  <a:lnTo>
                    <a:pt x="2357" y="101"/>
                  </a:lnTo>
                  <a:lnTo>
                    <a:pt x="2357" y="68"/>
                  </a:lnTo>
                  <a:lnTo>
                    <a:pt x="2323" y="68"/>
                  </a:lnTo>
                  <a:lnTo>
                    <a:pt x="228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370;p8">
              <a:extLst>
                <a:ext uri="{FF2B5EF4-FFF2-40B4-BE49-F238E27FC236}">
                  <a16:creationId xmlns:a16="http://schemas.microsoft.com/office/drawing/2014/main" id="{AEECD347-3613-402D-8E87-872A6B736E25}"/>
                </a:ext>
              </a:extLst>
            </p:cNvPr>
            <p:cNvSpPr/>
            <p:nvPr/>
          </p:nvSpPr>
          <p:spPr>
            <a:xfrm>
              <a:off x="1170928" y="436139"/>
              <a:ext cx="45338" cy="38612"/>
            </a:xfrm>
            <a:custGeom>
              <a:avLst/>
              <a:gdLst/>
              <a:ahLst/>
              <a:cxnLst/>
              <a:rect l="l" t="t" r="r" b="b"/>
              <a:pathLst>
                <a:path w="910" h="775" extrusionOk="0">
                  <a:moveTo>
                    <a:pt x="67" y="0"/>
                  </a:moveTo>
                  <a:lnTo>
                    <a:pt x="0" y="34"/>
                  </a:lnTo>
                  <a:lnTo>
                    <a:pt x="0" y="101"/>
                  </a:lnTo>
                  <a:lnTo>
                    <a:pt x="0" y="674"/>
                  </a:lnTo>
                  <a:lnTo>
                    <a:pt x="34" y="741"/>
                  </a:lnTo>
                  <a:lnTo>
                    <a:pt x="168" y="741"/>
                  </a:lnTo>
                  <a:lnTo>
                    <a:pt x="202" y="674"/>
                  </a:lnTo>
                  <a:lnTo>
                    <a:pt x="202" y="438"/>
                  </a:lnTo>
                  <a:lnTo>
                    <a:pt x="303" y="606"/>
                  </a:lnTo>
                  <a:lnTo>
                    <a:pt x="370" y="640"/>
                  </a:lnTo>
                  <a:lnTo>
                    <a:pt x="404" y="640"/>
                  </a:lnTo>
                  <a:lnTo>
                    <a:pt x="438" y="606"/>
                  </a:lnTo>
                  <a:lnTo>
                    <a:pt x="640" y="404"/>
                  </a:lnTo>
                  <a:lnTo>
                    <a:pt x="673" y="573"/>
                  </a:lnTo>
                  <a:lnTo>
                    <a:pt x="741" y="741"/>
                  </a:lnTo>
                  <a:lnTo>
                    <a:pt x="808" y="775"/>
                  </a:lnTo>
                  <a:lnTo>
                    <a:pt x="875" y="741"/>
                  </a:lnTo>
                  <a:lnTo>
                    <a:pt x="909" y="707"/>
                  </a:lnTo>
                  <a:lnTo>
                    <a:pt x="909" y="640"/>
                  </a:lnTo>
                  <a:lnTo>
                    <a:pt x="842" y="404"/>
                  </a:lnTo>
                  <a:lnTo>
                    <a:pt x="842" y="270"/>
                  </a:lnTo>
                  <a:lnTo>
                    <a:pt x="842" y="135"/>
                  </a:lnTo>
                  <a:lnTo>
                    <a:pt x="842" y="68"/>
                  </a:lnTo>
                  <a:lnTo>
                    <a:pt x="808" y="34"/>
                  </a:lnTo>
                  <a:lnTo>
                    <a:pt x="741" y="34"/>
                  </a:lnTo>
                  <a:lnTo>
                    <a:pt x="673" y="68"/>
                  </a:lnTo>
                  <a:lnTo>
                    <a:pt x="404" y="371"/>
                  </a:lnTo>
                  <a:lnTo>
                    <a:pt x="168" y="3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371;p8">
              <a:extLst>
                <a:ext uri="{FF2B5EF4-FFF2-40B4-BE49-F238E27FC236}">
                  <a16:creationId xmlns:a16="http://schemas.microsoft.com/office/drawing/2014/main" id="{4F32FB73-E3CB-4572-A28E-D01ED3D99C64}"/>
                </a:ext>
              </a:extLst>
            </p:cNvPr>
            <p:cNvSpPr/>
            <p:nvPr/>
          </p:nvSpPr>
          <p:spPr>
            <a:xfrm>
              <a:off x="1412468" y="385818"/>
              <a:ext cx="127496" cy="119126"/>
            </a:xfrm>
            <a:custGeom>
              <a:avLst/>
              <a:gdLst/>
              <a:ahLst/>
              <a:cxnLst/>
              <a:rect l="l" t="t" r="r" b="b"/>
              <a:pathLst>
                <a:path w="2559" h="2391" extrusionOk="0">
                  <a:moveTo>
                    <a:pt x="101" y="0"/>
                  </a:moveTo>
                  <a:lnTo>
                    <a:pt x="101" y="34"/>
                  </a:lnTo>
                  <a:lnTo>
                    <a:pt x="34" y="303"/>
                  </a:lnTo>
                  <a:lnTo>
                    <a:pt x="0" y="539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3"/>
                  </a:lnTo>
                  <a:lnTo>
                    <a:pt x="270" y="2357"/>
                  </a:lnTo>
                  <a:lnTo>
                    <a:pt x="303" y="2323"/>
                  </a:lnTo>
                  <a:lnTo>
                    <a:pt x="337" y="2256"/>
                  </a:lnTo>
                  <a:lnTo>
                    <a:pt x="337" y="1953"/>
                  </a:lnTo>
                  <a:lnTo>
                    <a:pt x="303" y="1650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2" y="202"/>
                  </a:lnTo>
                  <a:lnTo>
                    <a:pt x="438" y="236"/>
                  </a:lnTo>
                  <a:lnTo>
                    <a:pt x="1145" y="236"/>
                  </a:lnTo>
                  <a:lnTo>
                    <a:pt x="2222" y="169"/>
                  </a:lnTo>
                  <a:lnTo>
                    <a:pt x="2256" y="236"/>
                  </a:lnTo>
                  <a:lnTo>
                    <a:pt x="2357" y="236"/>
                  </a:lnTo>
                  <a:lnTo>
                    <a:pt x="2323" y="573"/>
                  </a:lnTo>
                  <a:lnTo>
                    <a:pt x="2323" y="876"/>
                  </a:lnTo>
                  <a:lnTo>
                    <a:pt x="2357" y="2054"/>
                  </a:lnTo>
                  <a:lnTo>
                    <a:pt x="1886" y="2054"/>
                  </a:lnTo>
                  <a:lnTo>
                    <a:pt x="1414" y="2088"/>
                  </a:lnTo>
                  <a:lnTo>
                    <a:pt x="707" y="2088"/>
                  </a:lnTo>
                  <a:lnTo>
                    <a:pt x="539" y="2121"/>
                  </a:lnTo>
                  <a:lnTo>
                    <a:pt x="438" y="2189"/>
                  </a:lnTo>
                  <a:lnTo>
                    <a:pt x="337" y="2256"/>
                  </a:lnTo>
                  <a:lnTo>
                    <a:pt x="438" y="2323"/>
                  </a:lnTo>
                  <a:lnTo>
                    <a:pt x="539" y="2357"/>
                  </a:lnTo>
                  <a:lnTo>
                    <a:pt x="775" y="2391"/>
                  </a:lnTo>
                  <a:lnTo>
                    <a:pt x="1280" y="2357"/>
                  </a:lnTo>
                  <a:lnTo>
                    <a:pt x="1818" y="2357"/>
                  </a:lnTo>
                  <a:lnTo>
                    <a:pt x="2121" y="2323"/>
                  </a:lnTo>
                  <a:lnTo>
                    <a:pt x="2391" y="2256"/>
                  </a:lnTo>
                  <a:lnTo>
                    <a:pt x="2424" y="2323"/>
                  </a:lnTo>
                  <a:lnTo>
                    <a:pt x="2492" y="2323"/>
                  </a:lnTo>
                  <a:lnTo>
                    <a:pt x="2559" y="2290"/>
                  </a:lnTo>
                  <a:lnTo>
                    <a:pt x="2559" y="2222"/>
                  </a:lnTo>
                  <a:lnTo>
                    <a:pt x="2525" y="1044"/>
                  </a:lnTo>
                  <a:lnTo>
                    <a:pt x="2525" y="539"/>
                  </a:lnTo>
                  <a:lnTo>
                    <a:pt x="2492" y="270"/>
                  </a:lnTo>
                  <a:lnTo>
                    <a:pt x="2458" y="34"/>
                  </a:lnTo>
                  <a:lnTo>
                    <a:pt x="2424" y="34"/>
                  </a:lnTo>
                  <a:lnTo>
                    <a:pt x="2391" y="68"/>
                  </a:lnTo>
                  <a:lnTo>
                    <a:pt x="2323" y="34"/>
                  </a:lnTo>
                  <a:lnTo>
                    <a:pt x="2222" y="0"/>
                  </a:lnTo>
                  <a:lnTo>
                    <a:pt x="2020" y="0"/>
                  </a:lnTo>
                  <a:lnTo>
                    <a:pt x="1616" y="34"/>
                  </a:lnTo>
                  <a:lnTo>
                    <a:pt x="909" y="34"/>
                  </a:lnTo>
                  <a:lnTo>
                    <a:pt x="539" y="68"/>
                  </a:lnTo>
                  <a:lnTo>
                    <a:pt x="202" y="101"/>
                  </a:lnTo>
                  <a:lnTo>
                    <a:pt x="202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372;p8">
              <a:extLst>
                <a:ext uri="{FF2B5EF4-FFF2-40B4-BE49-F238E27FC236}">
                  <a16:creationId xmlns:a16="http://schemas.microsoft.com/office/drawing/2014/main" id="{1887F11F-B423-4CE8-91AB-F6FC6DAADCC2}"/>
                </a:ext>
              </a:extLst>
            </p:cNvPr>
            <p:cNvSpPr/>
            <p:nvPr/>
          </p:nvSpPr>
          <p:spPr>
            <a:xfrm>
              <a:off x="1479529" y="155987"/>
              <a:ext cx="45338" cy="35274"/>
            </a:xfrm>
            <a:custGeom>
              <a:avLst/>
              <a:gdLst/>
              <a:ahLst/>
              <a:cxnLst/>
              <a:rect l="l" t="t" r="r" b="b"/>
              <a:pathLst>
                <a:path w="910" h="708" extrusionOk="0">
                  <a:moveTo>
                    <a:pt x="607" y="169"/>
                  </a:moveTo>
                  <a:lnTo>
                    <a:pt x="742" y="203"/>
                  </a:lnTo>
                  <a:lnTo>
                    <a:pt x="641" y="304"/>
                  </a:lnTo>
                  <a:lnTo>
                    <a:pt x="540" y="371"/>
                  </a:lnTo>
                  <a:lnTo>
                    <a:pt x="270" y="371"/>
                  </a:lnTo>
                  <a:lnTo>
                    <a:pt x="270" y="203"/>
                  </a:lnTo>
                  <a:lnTo>
                    <a:pt x="371" y="169"/>
                  </a:lnTo>
                  <a:close/>
                  <a:moveTo>
                    <a:pt x="506" y="1"/>
                  </a:moveTo>
                  <a:lnTo>
                    <a:pt x="371" y="35"/>
                  </a:lnTo>
                  <a:lnTo>
                    <a:pt x="270" y="102"/>
                  </a:lnTo>
                  <a:lnTo>
                    <a:pt x="203" y="68"/>
                  </a:lnTo>
                  <a:lnTo>
                    <a:pt x="169" y="68"/>
                  </a:lnTo>
                  <a:lnTo>
                    <a:pt x="136" y="102"/>
                  </a:lnTo>
                  <a:lnTo>
                    <a:pt x="102" y="203"/>
                  </a:lnTo>
                  <a:lnTo>
                    <a:pt x="102" y="338"/>
                  </a:lnTo>
                  <a:lnTo>
                    <a:pt x="35" y="371"/>
                  </a:lnTo>
                  <a:lnTo>
                    <a:pt x="1" y="439"/>
                  </a:lnTo>
                  <a:lnTo>
                    <a:pt x="35" y="506"/>
                  </a:lnTo>
                  <a:lnTo>
                    <a:pt x="102" y="540"/>
                  </a:lnTo>
                  <a:lnTo>
                    <a:pt x="102" y="607"/>
                  </a:lnTo>
                  <a:lnTo>
                    <a:pt x="136" y="674"/>
                  </a:lnTo>
                  <a:lnTo>
                    <a:pt x="169" y="708"/>
                  </a:lnTo>
                  <a:lnTo>
                    <a:pt x="203" y="708"/>
                  </a:lnTo>
                  <a:lnTo>
                    <a:pt x="237" y="674"/>
                  </a:lnTo>
                  <a:lnTo>
                    <a:pt x="270" y="641"/>
                  </a:lnTo>
                  <a:lnTo>
                    <a:pt x="304" y="607"/>
                  </a:lnTo>
                  <a:lnTo>
                    <a:pt x="270" y="540"/>
                  </a:lnTo>
                  <a:lnTo>
                    <a:pt x="506" y="540"/>
                  </a:lnTo>
                  <a:lnTo>
                    <a:pt x="708" y="472"/>
                  </a:lnTo>
                  <a:lnTo>
                    <a:pt x="775" y="439"/>
                  </a:lnTo>
                  <a:lnTo>
                    <a:pt x="843" y="371"/>
                  </a:lnTo>
                  <a:lnTo>
                    <a:pt x="876" y="270"/>
                  </a:lnTo>
                  <a:lnTo>
                    <a:pt x="910" y="169"/>
                  </a:lnTo>
                  <a:lnTo>
                    <a:pt x="910" y="102"/>
                  </a:lnTo>
                  <a:lnTo>
                    <a:pt x="876" y="102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373;p8">
              <a:extLst>
                <a:ext uri="{FF2B5EF4-FFF2-40B4-BE49-F238E27FC236}">
                  <a16:creationId xmlns:a16="http://schemas.microsoft.com/office/drawing/2014/main" id="{FA3C5FDB-F7F4-4D59-80FA-6E088DC38E74}"/>
                </a:ext>
              </a:extLst>
            </p:cNvPr>
            <p:cNvSpPr/>
            <p:nvPr/>
          </p:nvSpPr>
          <p:spPr>
            <a:xfrm>
              <a:off x="1442660" y="533442"/>
              <a:ext cx="11758" cy="130884"/>
            </a:xfrm>
            <a:custGeom>
              <a:avLst/>
              <a:gdLst/>
              <a:ahLst/>
              <a:cxnLst/>
              <a:rect l="l" t="t" r="r" b="b"/>
              <a:pathLst>
                <a:path w="236" h="2627" extrusionOk="0">
                  <a:moveTo>
                    <a:pt x="68" y="0"/>
                  </a:moveTo>
                  <a:lnTo>
                    <a:pt x="0" y="236"/>
                  </a:lnTo>
                  <a:lnTo>
                    <a:pt x="0" y="472"/>
                  </a:lnTo>
                  <a:lnTo>
                    <a:pt x="0" y="977"/>
                  </a:lnTo>
                  <a:lnTo>
                    <a:pt x="0" y="1785"/>
                  </a:lnTo>
                  <a:lnTo>
                    <a:pt x="0" y="2155"/>
                  </a:lnTo>
                  <a:lnTo>
                    <a:pt x="34" y="2559"/>
                  </a:lnTo>
                  <a:lnTo>
                    <a:pt x="68" y="2593"/>
                  </a:lnTo>
                  <a:lnTo>
                    <a:pt x="101" y="2626"/>
                  </a:lnTo>
                  <a:lnTo>
                    <a:pt x="169" y="2626"/>
                  </a:lnTo>
                  <a:lnTo>
                    <a:pt x="202" y="2559"/>
                  </a:lnTo>
                  <a:lnTo>
                    <a:pt x="202" y="2256"/>
                  </a:lnTo>
                  <a:lnTo>
                    <a:pt x="236" y="1953"/>
                  </a:lnTo>
                  <a:lnTo>
                    <a:pt x="202" y="1381"/>
                  </a:lnTo>
                  <a:lnTo>
                    <a:pt x="202" y="674"/>
                  </a:lnTo>
                  <a:lnTo>
                    <a:pt x="202" y="337"/>
                  </a:lnTo>
                  <a:lnTo>
                    <a:pt x="169" y="169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374;p8">
              <a:extLst>
                <a:ext uri="{FF2B5EF4-FFF2-40B4-BE49-F238E27FC236}">
                  <a16:creationId xmlns:a16="http://schemas.microsoft.com/office/drawing/2014/main" id="{0074D01C-E267-49F5-A1EA-9897C59A53CB}"/>
                </a:ext>
              </a:extLst>
            </p:cNvPr>
            <p:cNvSpPr/>
            <p:nvPr/>
          </p:nvSpPr>
          <p:spPr>
            <a:xfrm>
              <a:off x="1647281" y="600503"/>
              <a:ext cx="21872" cy="33630"/>
            </a:xfrm>
            <a:custGeom>
              <a:avLst/>
              <a:gdLst/>
              <a:ahLst/>
              <a:cxnLst/>
              <a:rect l="l" t="t" r="r" b="b"/>
              <a:pathLst>
                <a:path w="439" h="675" extrusionOk="0">
                  <a:moveTo>
                    <a:pt x="270" y="1"/>
                  </a:moveTo>
                  <a:lnTo>
                    <a:pt x="203" y="68"/>
                  </a:lnTo>
                  <a:lnTo>
                    <a:pt x="135" y="136"/>
                  </a:lnTo>
                  <a:lnTo>
                    <a:pt x="34" y="237"/>
                  </a:lnTo>
                  <a:lnTo>
                    <a:pt x="1" y="371"/>
                  </a:lnTo>
                  <a:lnTo>
                    <a:pt x="34" y="405"/>
                  </a:lnTo>
                  <a:lnTo>
                    <a:pt x="34" y="439"/>
                  </a:lnTo>
                  <a:lnTo>
                    <a:pt x="135" y="439"/>
                  </a:lnTo>
                  <a:lnTo>
                    <a:pt x="169" y="506"/>
                  </a:lnTo>
                  <a:lnTo>
                    <a:pt x="304" y="641"/>
                  </a:lnTo>
                  <a:lnTo>
                    <a:pt x="371" y="674"/>
                  </a:lnTo>
                  <a:lnTo>
                    <a:pt x="438" y="641"/>
                  </a:lnTo>
                  <a:lnTo>
                    <a:pt x="438" y="607"/>
                  </a:lnTo>
                  <a:lnTo>
                    <a:pt x="438" y="540"/>
                  </a:lnTo>
                  <a:lnTo>
                    <a:pt x="337" y="439"/>
                  </a:lnTo>
                  <a:lnTo>
                    <a:pt x="236" y="338"/>
                  </a:lnTo>
                  <a:lnTo>
                    <a:pt x="405" y="169"/>
                  </a:lnTo>
                  <a:lnTo>
                    <a:pt x="438" y="136"/>
                  </a:lnTo>
                  <a:lnTo>
                    <a:pt x="438" y="68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375;p8">
              <a:extLst>
                <a:ext uri="{FF2B5EF4-FFF2-40B4-BE49-F238E27FC236}">
                  <a16:creationId xmlns:a16="http://schemas.microsoft.com/office/drawing/2014/main" id="{DD49F864-091B-4B0B-B455-4F2EF8C224EF}"/>
                </a:ext>
              </a:extLst>
            </p:cNvPr>
            <p:cNvSpPr/>
            <p:nvPr/>
          </p:nvSpPr>
          <p:spPr>
            <a:xfrm>
              <a:off x="1553366" y="375754"/>
              <a:ext cx="124158" cy="134222"/>
            </a:xfrm>
            <a:custGeom>
              <a:avLst/>
              <a:gdLst/>
              <a:ahLst/>
              <a:cxnLst/>
              <a:rect l="l" t="t" r="r" b="b"/>
              <a:pathLst>
                <a:path w="2492" h="2694" extrusionOk="0">
                  <a:moveTo>
                    <a:pt x="2290" y="202"/>
                  </a:moveTo>
                  <a:lnTo>
                    <a:pt x="2222" y="707"/>
                  </a:lnTo>
                  <a:lnTo>
                    <a:pt x="2222" y="1246"/>
                  </a:lnTo>
                  <a:lnTo>
                    <a:pt x="2256" y="1785"/>
                  </a:lnTo>
                  <a:lnTo>
                    <a:pt x="2290" y="2323"/>
                  </a:lnTo>
                  <a:lnTo>
                    <a:pt x="2323" y="2357"/>
                  </a:lnTo>
                  <a:lnTo>
                    <a:pt x="2290" y="2357"/>
                  </a:lnTo>
                  <a:lnTo>
                    <a:pt x="2054" y="2323"/>
                  </a:lnTo>
                  <a:lnTo>
                    <a:pt x="1818" y="2323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313"/>
                  </a:lnTo>
                  <a:lnTo>
                    <a:pt x="202" y="236"/>
                  </a:lnTo>
                  <a:lnTo>
                    <a:pt x="707" y="270"/>
                  </a:lnTo>
                  <a:lnTo>
                    <a:pt x="1246" y="270"/>
                  </a:lnTo>
                  <a:lnTo>
                    <a:pt x="2290" y="202"/>
                  </a:lnTo>
                  <a:close/>
                  <a:moveTo>
                    <a:pt x="2323" y="0"/>
                  </a:moveTo>
                  <a:lnTo>
                    <a:pt x="1785" y="34"/>
                  </a:lnTo>
                  <a:lnTo>
                    <a:pt x="707" y="34"/>
                  </a:lnTo>
                  <a:lnTo>
                    <a:pt x="169" y="68"/>
                  </a:lnTo>
                  <a:lnTo>
                    <a:pt x="101" y="101"/>
                  </a:lnTo>
                  <a:lnTo>
                    <a:pt x="101" y="169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0" y="808"/>
                  </a:lnTo>
                  <a:lnTo>
                    <a:pt x="34" y="1414"/>
                  </a:lnTo>
                  <a:lnTo>
                    <a:pt x="101" y="2020"/>
                  </a:lnTo>
                  <a:lnTo>
                    <a:pt x="202" y="2626"/>
                  </a:lnTo>
                  <a:lnTo>
                    <a:pt x="236" y="2660"/>
                  </a:lnTo>
                  <a:lnTo>
                    <a:pt x="303" y="2694"/>
                  </a:lnTo>
                  <a:lnTo>
                    <a:pt x="404" y="2660"/>
                  </a:lnTo>
                  <a:lnTo>
                    <a:pt x="404" y="2559"/>
                  </a:lnTo>
                  <a:lnTo>
                    <a:pt x="404" y="2492"/>
                  </a:lnTo>
                  <a:lnTo>
                    <a:pt x="876" y="2593"/>
                  </a:lnTo>
                  <a:lnTo>
                    <a:pt x="1852" y="2593"/>
                  </a:lnTo>
                  <a:lnTo>
                    <a:pt x="2088" y="2559"/>
                  </a:lnTo>
                  <a:lnTo>
                    <a:pt x="2290" y="2492"/>
                  </a:lnTo>
                  <a:lnTo>
                    <a:pt x="2357" y="2458"/>
                  </a:lnTo>
                  <a:lnTo>
                    <a:pt x="2357" y="2391"/>
                  </a:lnTo>
                  <a:lnTo>
                    <a:pt x="2424" y="2391"/>
                  </a:lnTo>
                  <a:lnTo>
                    <a:pt x="2458" y="2357"/>
                  </a:lnTo>
                  <a:lnTo>
                    <a:pt x="2492" y="2323"/>
                  </a:lnTo>
                  <a:lnTo>
                    <a:pt x="2492" y="1785"/>
                  </a:lnTo>
                  <a:lnTo>
                    <a:pt x="2492" y="1246"/>
                  </a:lnTo>
                  <a:lnTo>
                    <a:pt x="2458" y="707"/>
                  </a:lnTo>
                  <a:lnTo>
                    <a:pt x="2391" y="169"/>
                  </a:lnTo>
                  <a:lnTo>
                    <a:pt x="2424" y="101"/>
                  </a:lnTo>
                  <a:lnTo>
                    <a:pt x="2424" y="68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376;p8">
              <a:extLst>
                <a:ext uri="{FF2B5EF4-FFF2-40B4-BE49-F238E27FC236}">
                  <a16:creationId xmlns:a16="http://schemas.microsoft.com/office/drawing/2014/main" id="{F95443C7-93DF-4455-AA55-1275B40EB6A6}"/>
                </a:ext>
              </a:extLst>
            </p:cNvPr>
            <p:cNvSpPr/>
            <p:nvPr/>
          </p:nvSpPr>
          <p:spPr>
            <a:xfrm>
              <a:off x="1447692" y="514958"/>
              <a:ext cx="129190" cy="151012"/>
            </a:xfrm>
            <a:custGeom>
              <a:avLst/>
              <a:gdLst/>
              <a:ahLst/>
              <a:cxnLst/>
              <a:rect l="l" t="t" r="r" b="b"/>
              <a:pathLst>
                <a:path w="2593" h="3031" extrusionOk="0">
                  <a:moveTo>
                    <a:pt x="2424" y="1"/>
                  </a:moveTo>
                  <a:lnTo>
                    <a:pt x="2391" y="34"/>
                  </a:lnTo>
                  <a:lnTo>
                    <a:pt x="2357" y="68"/>
                  </a:lnTo>
                  <a:lnTo>
                    <a:pt x="2054" y="68"/>
                  </a:lnTo>
                  <a:lnTo>
                    <a:pt x="1785" y="102"/>
                  </a:lnTo>
                  <a:lnTo>
                    <a:pt x="1212" y="203"/>
                  </a:lnTo>
                  <a:lnTo>
                    <a:pt x="909" y="203"/>
                  </a:lnTo>
                  <a:lnTo>
                    <a:pt x="606" y="135"/>
                  </a:lnTo>
                  <a:lnTo>
                    <a:pt x="303" y="135"/>
                  </a:lnTo>
                  <a:lnTo>
                    <a:pt x="169" y="169"/>
                  </a:lnTo>
                  <a:lnTo>
                    <a:pt x="34" y="236"/>
                  </a:lnTo>
                  <a:lnTo>
                    <a:pt x="0" y="270"/>
                  </a:lnTo>
                  <a:lnTo>
                    <a:pt x="0" y="304"/>
                  </a:lnTo>
                  <a:lnTo>
                    <a:pt x="68" y="338"/>
                  </a:lnTo>
                  <a:lnTo>
                    <a:pt x="303" y="371"/>
                  </a:lnTo>
                  <a:lnTo>
                    <a:pt x="539" y="405"/>
                  </a:lnTo>
                  <a:lnTo>
                    <a:pt x="1044" y="439"/>
                  </a:lnTo>
                  <a:lnTo>
                    <a:pt x="1381" y="439"/>
                  </a:lnTo>
                  <a:lnTo>
                    <a:pt x="1684" y="371"/>
                  </a:lnTo>
                  <a:lnTo>
                    <a:pt x="2020" y="304"/>
                  </a:lnTo>
                  <a:lnTo>
                    <a:pt x="2357" y="304"/>
                  </a:lnTo>
                  <a:lnTo>
                    <a:pt x="2323" y="809"/>
                  </a:lnTo>
                  <a:lnTo>
                    <a:pt x="2357" y="1314"/>
                  </a:lnTo>
                  <a:lnTo>
                    <a:pt x="2357" y="1954"/>
                  </a:lnTo>
                  <a:lnTo>
                    <a:pt x="2357" y="2290"/>
                  </a:lnTo>
                  <a:lnTo>
                    <a:pt x="2424" y="2627"/>
                  </a:lnTo>
                  <a:lnTo>
                    <a:pt x="2357" y="2593"/>
                  </a:lnTo>
                  <a:lnTo>
                    <a:pt x="1751" y="2661"/>
                  </a:lnTo>
                  <a:lnTo>
                    <a:pt x="1111" y="2728"/>
                  </a:lnTo>
                  <a:lnTo>
                    <a:pt x="606" y="2795"/>
                  </a:lnTo>
                  <a:lnTo>
                    <a:pt x="337" y="2863"/>
                  </a:lnTo>
                  <a:lnTo>
                    <a:pt x="101" y="2964"/>
                  </a:lnTo>
                  <a:lnTo>
                    <a:pt x="371" y="3031"/>
                  </a:lnTo>
                  <a:lnTo>
                    <a:pt x="606" y="2997"/>
                  </a:lnTo>
                  <a:lnTo>
                    <a:pt x="1111" y="2930"/>
                  </a:lnTo>
                  <a:lnTo>
                    <a:pt x="1751" y="2863"/>
                  </a:lnTo>
                  <a:lnTo>
                    <a:pt x="2357" y="2795"/>
                  </a:lnTo>
                  <a:lnTo>
                    <a:pt x="2424" y="2762"/>
                  </a:lnTo>
                  <a:lnTo>
                    <a:pt x="2458" y="2728"/>
                  </a:lnTo>
                  <a:lnTo>
                    <a:pt x="2458" y="2762"/>
                  </a:lnTo>
                  <a:lnTo>
                    <a:pt x="2525" y="2762"/>
                  </a:lnTo>
                  <a:lnTo>
                    <a:pt x="2559" y="2728"/>
                  </a:lnTo>
                  <a:lnTo>
                    <a:pt x="2593" y="2425"/>
                  </a:lnTo>
                  <a:lnTo>
                    <a:pt x="2593" y="2122"/>
                  </a:lnTo>
                  <a:lnTo>
                    <a:pt x="2593" y="1516"/>
                  </a:lnTo>
                  <a:lnTo>
                    <a:pt x="2559" y="775"/>
                  </a:lnTo>
                  <a:lnTo>
                    <a:pt x="2559" y="439"/>
                  </a:lnTo>
                  <a:lnTo>
                    <a:pt x="2492" y="68"/>
                  </a:lnTo>
                  <a:lnTo>
                    <a:pt x="2492" y="34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377;p8">
              <a:extLst>
                <a:ext uri="{FF2B5EF4-FFF2-40B4-BE49-F238E27FC236}">
                  <a16:creationId xmlns:a16="http://schemas.microsoft.com/office/drawing/2014/main" id="{0BA2C836-927A-470F-890F-D34B20C88784}"/>
                </a:ext>
              </a:extLst>
            </p:cNvPr>
            <p:cNvSpPr/>
            <p:nvPr/>
          </p:nvSpPr>
          <p:spPr>
            <a:xfrm>
              <a:off x="578788" y="536780"/>
              <a:ext cx="682768" cy="164414"/>
            </a:xfrm>
            <a:custGeom>
              <a:avLst/>
              <a:gdLst/>
              <a:ahLst/>
              <a:cxnLst/>
              <a:rect l="l" t="t" r="r" b="b"/>
              <a:pathLst>
                <a:path w="13704" h="3300" extrusionOk="0">
                  <a:moveTo>
                    <a:pt x="13366" y="337"/>
                  </a:moveTo>
                  <a:lnTo>
                    <a:pt x="13366" y="674"/>
                  </a:lnTo>
                  <a:lnTo>
                    <a:pt x="13366" y="1011"/>
                  </a:lnTo>
                  <a:lnTo>
                    <a:pt x="13434" y="2593"/>
                  </a:lnTo>
                  <a:lnTo>
                    <a:pt x="13400" y="2559"/>
                  </a:lnTo>
                  <a:lnTo>
                    <a:pt x="13030" y="2492"/>
                  </a:lnTo>
                  <a:lnTo>
                    <a:pt x="12659" y="2458"/>
                  </a:lnTo>
                  <a:lnTo>
                    <a:pt x="11986" y="2458"/>
                  </a:lnTo>
                  <a:lnTo>
                    <a:pt x="11279" y="2526"/>
                  </a:lnTo>
                  <a:lnTo>
                    <a:pt x="10572" y="2627"/>
                  </a:lnTo>
                  <a:lnTo>
                    <a:pt x="9697" y="2728"/>
                  </a:lnTo>
                  <a:lnTo>
                    <a:pt x="8855" y="2795"/>
                  </a:lnTo>
                  <a:lnTo>
                    <a:pt x="7171" y="2862"/>
                  </a:lnTo>
                  <a:lnTo>
                    <a:pt x="5488" y="2896"/>
                  </a:lnTo>
                  <a:lnTo>
                    <a:pt x="3805" y="2930"/>
                  </a:lnTo>
                  <a:lnTo>
                    <a:pt x="2088" y="2963"/>
                  </a:lnTo>
                  <a:lnTo>
                    <a:pt x="1246" y="2997"/>
                  </a:lnTo>
                  <a:lnTo>
                    <a:pt x="438" y="3064"/>
                  </a:lnTo>
                  <a:lnTo>
                    <a:pt x="404" y="2761"/>
                  </a:lnTo>
                  <a:lnTo>
                    <a:pt x="371" y="2425"/>
                  </a:lnTo>
                  <a:lnTo>
                    <a:pt x="270" y="1751"/>
                  </a:lnTo>
                  <a:lnTo>
                    <a:pt x="202" y="1145"/>
                  </a:lnTo>
                  <a:lnTo>
                    <a:pt x="135" y="842"/>
                  </a:lnTo>
                  <a:lnTo>
                    <a:pt x="68" y="573"/>
                  </a:lnTo>
                  <a:lnTo>
                    <a:pt x="1751" y="573"/>
                  </a:lnTo>
                  <a:lnTo>
                    <a:pt x="3434" y="539"/>
                  </a:lnTo>
                  <a:lnTo>
                    <a:pt x="6801" y="438"/>
                  </a:lnTo>
                  <a:lnTo>
                    <a:pt x="13366" y="337"/>
                  </a:lnTo>
                  <a:close/>
                  <a:moveTo>
                    <a:pt x="13467" y="1"/>
                  </a:moveTo>
                  <a:lnTo>
                    <a:pt x="13400" y="68"/>
                  </a:lnTo>
                  <a:lnTo>
                    <a:pt x="6801" y="236"/>
                  </a:lnTo>
                  <a:lnTo>
                    <a:pt x="3434" y="270"/>
                  </a:lnTo>
                  <a:lnTo>
                    <a:pt x="1751" y="304"/>
                  </a:lnTo>
                  <a:lnTo>
                    <a:pt x="68" y="371"/>
                  </a:lnTo>
                  <a:lnTo>
                    <a:pt x="34" y="405"/>
                  </a:lnTo>
                  <a:lnTo>
                    <a:pt x="0" y="438"/>
                  </a:lnTo>
                  <a:lnTo>
                    <a:pt x="0" y="506"/>
                  </a:lnTo>
                  <a:lnTo>
                    <a:pt x="0" y="842"/>
                  </a:lnTo>
                  <a:lnTo>
                    <a:pt x="0" y="1145"/>
                  </a:lnTo>
                  <a:lnTo>
                    <a:pt x="68" y="1751"/>
                  </a:lnTo>
                  <a:lnTo>
                    <a:pt x="135" y="2526"/>
                  </a:lnTo>
                  <a:lnTo>
                    <a:pt x="169" y="2896"/>
                  </a:lnTo>
                  <a:lnTo>
                    <a:pt x="270" y="3266"/>
                  </a:lnTo>
                  <a:lnTo>
                    <a:pt x="303" y="3300"/>
                  </a:lnTo>
                  <a:lnTo>
                    <a:pt x="337" y="3300"/>
                  </a:lnTo>
                  <a:lnTo>
                    <a:pt x="404" y="3266"/>
                  </a:lnTo>
                  <a:lnTo>
                    <a:pt x="404" y="3233"/>
                  </a:lnTo>
                  <a:lnTo>
                    <a:pt x="1212" y="3266"/>
                  </a:lnTo>
                  <a:lnTo>
                    <a:pt x="2054" y="3266"/>
                  </a:lnTo>
                  <a:lnTo>
                    <a:pt x="3670" y="3233"/>
                  </a:lnTo>
                  <a:lnTo>
                    <a:pt x="6936" y="3098"/>
                  </a:lnTo>
                  <a:lnTo>
                    <a:pt x="8518" y="3031"/>
                  </a:lnTo>
                  <a:lnTo>
                    <a:pt x="9326" y="2997"/>
                  </a:lnTo>
                  <a:lnTo>
                    <a:pt x="10101" y="2930"/>
                  </a:lnTo>
                  <a:lnTo>
                    <a:pt x="10909" y="2829"/>
                  </a:lnTo>
                  <a:lnTo>
                    <a:pt x="11717" y="2728"/>
                  </a:lnTo>
                  <a:lnTo>
                    <a:pt x="12525" y="2728"/>
                  </a:lnTo>
                  <a:lnTo>
                    <a:pt x="12929" y="2761"/>
                  </a:lnTo>
                  <a:lnTo>
                    <a:pt x="13333" y="2795"/>
                  </a:lnTo>
                  <a:lnTo>
                    <a:pt x="13434" y="2795"/>
                  </a:lnTo>
                  <a:lnTo>
                    <a:pt x="13467" y="2694"/>
                  </a:lnTo>
                  <a:lnTo>
                    <a:pt x="13535" y="2728"/>
                  </a:lnTo>
                  <a:lnTo>
                    <a:pt x="13602" y="2728"/>
                  </a:lnTo>
                  <a:lnTo>
                    <a:pt x="13669" y="2660"/>
                  </a:lnTo>
                  <a:lnTo>
                    <a:pt x="13703" y="2593"/>
                  </a:lnTo>
                  <a:lnTo>
                    <a:pt x="13636" y="1179"/>
                  </a:lnTo>
                  <a:lnTo>
                    <a:pt x="13636" y="741"/>
                  </a:lnTo>
                  <a:lnTo>
                    <a:pt x="13636" y="539"/>
                  </a:lnTo>
                  <a:lnTo>
                    <a:pt x="13602" y="304"/>
                  </a:lnTo>
                  <a:lnTo>
                    <a:pt x="13636" y="270"/>
                  </a:lnTo>
                  <a:lnTo>
                    <a:pt x="13669" y="169"/>
                  </a:lnTo>
                  <a:lnTo>
                    <a:pt x="13602" y="102"/>
                  </a:lnTo>
                  <a:lnTo>
                    <a:pt x="13535" y="68"/>
                  </a:lnTo>
                  <a:lnTo>
                    <a:pt x="13501" y="68"/>
                  </a:lnTo>
                  <a:lnTo>
                    <a:pt x="1346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78;p8">
              <a:extLst>
                <a:ext uri="{FF2B5EF4-FFF2-40B4-BE49-F238E27FC236}">
                  <a16:creationId xmlns:a16="http://schemas.microsoft.com/office/drawing/2014/main" id="{B5D4594C-EBD5-4ED4-978A-6A47D1230729}"/>
                </a:ext>
              </a:extLst>
            </p:cNvPr>
            <p:cNvSpPr/>
            <p:nvPr/>
          </p:nvSpPr>
          <p:spPr>
            <a:xfrm>
              <a:off x="1454369" y="409284"/>
              <a:ext cx="35274" cy="31936"/>
            </a:xfrm>
            <a:custGeom>
              <a:avLst/>
              <a:gdLst/>
              <a:ahLst/>
              <a:cxnLst/>
              <a:rect l="l" t="t" r="r" b="b"/>
              <a:pathLst>
                <a:path w="708" h="641" extrusionOk="0">
                  <a:moveTo>
                    <a:pt x="68" y="1"/>
                  </a:moveTo>
                  <a:lnTo>
                    <a:pt x="1" y="34"/>
                  </a:lnTo>
                  <a:lnTo>
                    <a:pt x="1" y="68"/>
                  </a:lnTo>
                  <a:lnTo>
                    <a:pt x="35" y="102"/>
                  </a:lnTo>
                  <a:lnTo>
                    <a:pt x="169" y="203"/>
                  </a:lnTo>
                  <a:lnTo>
                    <a:pt x="371" y="270"/>
                  </a:lnTo>
                  <a:lnTo>
                    <a:pt x="102" y="472"/>
                  </a:lnTo>
                  <a:lnTo>
                    <a:pt x="68" y="539"/>
                  </a:lnTo>
                  <a:lnTo>
                    <a:pt x="102" y="607"/>
                  </a:lnTo>
                  <a:lnTo>
                    <a:pt x="169" y="640"/>
                  </a:lnTo>
                  <a:lnTo>
                    <a:pt x="237" y="640"/>
                  </a:lnTo>
                  <a:lnTo>
                    <a:pt x="439" y="472"/>
                  </a:lnTo>
                  <a:lnTo>
                    <a:pt x="641" y="304"/>
                  </a:lnTo>
                  <a:lnTo>
                    <a:pt x="674" y="270"/>
                  </a:lnTo>
                  <a:lnTo>
                    <a:pt x="708" y="203"/>
                  </a:lnTo>
                  <a:lnTo>
                    <a:pt x="674" y="169"/>
                  </a:lnTo>
                  <a:lnTo>
                    <a:pt x="607" y="135"/>
                  </a:lnTo>
                  <a:lnTo>
                    <a:pt x="338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79;p8">
              <a:extLst>
                <a:ext uri="{FF2B5EF4-FFF2-40B4-BE49-F238E27FC236}">
                  <a16:creationId xmlns:a16="http://schemas.microsoft.com/office/drawing/2014/main" id="{22A06E56-B2DD-46B1-9B50-DF743471063F}"/>
                </a:ext>
              </a:extLst>
            </p:cNvPr>
            <p:cNvSpPr/>
            <p:nvPr/>
          </p:nvSpPr>
          <p:spPr>
            <a:xfrm>
              <a:off x="50" y="439477"/>
              <a:ext cx="139304" cy="130884"/>
            </a:xfrm>
            <a:custGeom>
              <a:avLst/>
              <a:gdLst/>
              <a:ahLst/>
              <a:cxnLst/>
              <a:rect l="l" t="t" r="r" b="b"/>
              <a:pathLst>
                <a:path w="2796" h="2627" extrusionOk="0">
                  <a:moveTo>
                    <a:pt x="2627" y="1"/>
                  </a:moveTo>
                  <a:lnTo>
                    <a:pt x="2593" y="34"/>
                  </a:lnTo>
                  <a:lnTo>
                    <a:pt x="2560" y="68"/>
                  </a:lnTo>
                  <a:lnTo>
                    <a:pt x="2492" y="236"/>
                  </a:lnTo>
                  <a:lnTo>
                    <a:pt x="1819" y="169"/>
                  </a:lnTo>
                  <a:lnTo>
                    <a:pt x="1145" y="135"/>
                  </a:lnTo>
                  <a:lnTo>
                    <a:pt x="573" y="135"/>
                  </a:lnTo>
                  <a:lnTo>
                    <a:pt x="1" y="169"/>
                  </a:lnTo>
                  <a:lnTo>
                    <a:pt x="1" y="371"/>
                  </a:lnTo>
                  <a:lnTo>
                    <a:pt x="1684" y="371"/>
                  </a:lnTo>
                  <a:lnTo>
                    <a:pt x="2458" y="405"/>
                  </a:lnTo>
                  <a:lnTo>
                    <a:pt x="2425" y="876"/>
                  </a:lnTo>
                  <a:lnTo>
                    <a:pt x="2458" y="1347"/>
                  </a:lnTo>
                  <a:lnTo>
                    <a:pt x="2526" y="2257"/>
                  </a:lnTo>
                  <a:lnTo>
                    <a:pt x="1953" y="2324"/>
                  </a:lnTo>
                  <a:lnTo>
                    <a:pt x="1179" y="2358"/>
                  </a:lnTo>
                  <a:lnTo>
                    <a:pt x="472" y="2391"/>
                  </a:lnTo>
                  <a:lnTo>
                    <a:pt x="169" y="2358"/>
                  </a:lnTo>
                  <a:lnTo>
                    <a:pt x="1" y="2324"/>
                  </a:lnTo>
                  <a:lnTo>
                    <a:pt x="1" y="2492"/>
                  </a:lnTo>
                  <a:lnTo>
                    <a:pt x="640" y="2593"/>
                  </a:lnTo>
                  <a:lnTo>
                    <a:pt x="1314" y="2627"/>
                  </a:lnTo>
                  <a:lnTo>
                    <a:pt x="1987" y="2560"/>
                  </a:lnTo>
                  <a:lnTo>
                    <a:pt x="2627" y="2459"/>
                  </a:lnTo>
                  <a:lnTo>
                    <a:pt x="2728" y="2459"/>
                  </a:lnTo>
                  <a:lnTo>
                    <a:pt x="2795" y="2391"/>
                  </a:lnTo>
                  <a:lnTo>
                    <a:pt x="2795" y="2324"/>
                  </a:lnTo>
                  <a:lnTo>
                    <a:pt x="2728" y="1718"/>
                  </a:lnTo>
                  <a:lnTo>
                    <a:pt x="2694" y="1112"/>
                  </a:lnTo>
                  <a:lnTo>
                    <a:pt x="2728" y="573"/>
                  </a:lnTo>
                  <a:lnTo>
                    <a:pt x="2728" y="337"/>
                  </a:lnTo>
                  <a:lnTo>
                    <a:pt x="2694" y="68"/>
                  </a:lnTo>
                  <a:lnTo>
                    <a:pt x="2661" y="34"/>
                  </a:lnTo>
                  <a:lnTo>
                    <a:pt x="262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80;p8">
              <a:extLst>
                <a:ext uri="{FF2B5EF4-FFF2-40B4-BE49-F238E27FC236}">
                  <a16:creationId xmlns:a16="http://schemas.microsoft.com/office/drawing/2014/main" id="{1FF268A6-1AFB-4EE9-99E0-F923C946DEF9}"/>
                </a:ext>
              </a:extLst>
            </p:cNvPr>
            <p:cNvSpPr/>
            <p:nvPr/>
          </p:nvSpPr>
          <p:spPr>
            <a:xfrm>
              <a:off x="261718" y="-7"/>
              <a:ext cx="120869" cy="20178"/>
            </a:xfrm>
            <a:custGeom>
              <a:avLst/>
              <a:gdLst/>
              <a:ahLst/>
              <a:cxnLst/>
              <a:rect l="l" t="t" r="r" b="b"/>
              <a:pathLst>
                <a:path w="2426" h="405" extrusionOk="0">
                  <a:moveTo>
                    <a:pt x="2189" y="1"/>
                  </a:moveTo>
                  <a:lnTo>
                    <a:pt x="2223" y="169"/>
                  </a:lnTo>
                  <a:lnTo>
                    <a:pt x="1684" y="169"/>
                  </a:lnTo>
                  <a:lnTo>
                    <a:pt x="1112" y="203"/>
                  </a:lnTo>
                  <a:lnTo>
                    <a:pt x="540" y="169"/>
                  </a:lnTo>
                  <a:lnTo>
                    <a:pt x="270" y="169"/>
                  </a:lnTo>
                  <a:lnTo>
                    <a:pt x="1" y="236"/>
                  </a:lnTo>
                  <a:lnTo>
                    <a:pt x="237" y="304"/>
                  </a:lnTo>
                  <a:lnTo>
                    <a:pt x="472" y="337"/>
                  </a:lnTo>
                  <a:lnTo>
                    <a:pt x="977" y="371"/>
                  </a:lnTo>
                  <a:lnTo>
                    <a:pt x="1651" y="405"/>
                  </a:lnTo>
                  <a:lnTo>
                    <a:pt x="1954" y="371"/>
                  </a:lnTo>
                  <a:lnTo>
                    <a:pt x="2290" y="270"/>
                  </a:lnTo>
                  <a:lnTo>
                    <a:pt x="2358" y="270"/>
                  </a:lnTo>
                  <a:lnTo>
                    <a:pt x="2391" y="236"/>
                  </a:lnTo>
                  <a:lnTo>
                    <a:pt x="2425" y="203"/>
                  </a:lnTo>
                  <a:lnTo>
                    <a:pt x="239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81;p8">
              <a:extLst>
                <a:ext uri="{FF2B5EF4-FFF2-40B4-BE49-F238E27FC236}">
                  <a16:creationId xmlns:a16="http://schemas.microsoft.com/office/drawing/2014/main" id="{627E34BA-7021-4606-9E32-4D9F851715A6}"/>
                </a:ext>
              </a:extLst>
            </p:cNvPr>
            <p:cNvSpPr/>
            <p:nvPr/>
          </p:nvSpPr>
          <p:spPr>
            <a:xfrm>
              <a:off x="50" y="578731"/>
              <a:ext cx="107417" cy="139254"/>
            </a:xfrm>
            <a:custGeom>
              <a:avLst/>
              <a:gdLst/>
              <a:ahLst/>
              <a:cxnLst/>
              <a:rect l="l" t="t" r="r" b="b"/>
              <a:pathLst>
                <a:path w="2156" h="2795" extrusionOk="0">
                  <a:moveTo>
                    <a:pt x="1583" y="0"/>
                  </a:moveTo>
                  <a:lnTo>
                    <a:pt x="1179" y="34"/>
                  </a:lnTo>
                  <a:lnTo>
                    <a:pt x="607" y="68"/>
                  </a:lnTo>
                  <a:lnTo>
                    <a:pt x="304" y="68"/>
                  </a:lnTo>
                  <a:lnTo>
                    <a:pt x="1" y="101"/>
                  </a:lnTo>
                  <a:lnTo>
                    <a:pt x="1" y="270"/>
                  </a:lnTo>
                  <a:lnTo>
                    <a:pt x="741" y="270"/>
                  </a:lnTo>
                  <a:lnTo>
                    <a:pt x="1785" y="202"/>
                  </a:lnTo>
                  <a:lnTo>
                    <a:pt x="1819" y="236"/>
                  </a:lnTo>
                  <a:lnTo>
                    <a:pt x="1886" y="236"/>
                  </a:lnTo>
                  <a:lnTo>
                    <a:pt x="1886" y="270"/>
                  </a:lnTo>
                  <a:lnTo>
                    <a:pt x="1920" y="236"/>
                  </a:lnTo>
                  <a:lnTo>
                    <a:pt x="1886" y="573"/>
                  </a:lnTo>
                  <a:lnTo>
                    <a:pt x="1886" y="909"/>
                  </a:lnTo>
                  <a:lnTo>
                    <a:pt x="1920" y="1684"/>
                  </a:lnTo>
                  <a:lnTo>
                    <a:pt x="1953" y="2458"/>
                  </a:lnTo>
                  <a:lnTo>
                    <a:pt x="1482" y="2458"/>
                  </a:lnTo>
                  <a:lnTo>
                    <a:pt x="1011" y="2492"/>
                  </a:lnTo>
                  <a:lnTo>
                    <a:pt x="506" y="2492"/>
                  </a:lnTo>
                  <a:lnTo>
                    <a:pt x="236" y="2525"/>
                  </a:lnTo>
                  <a:lnTo>
                    <a:pt x="102" y="2559"/>
                  </a:lnTo>
                  <a:lnTo>
                    <a:pt x="1" y="2593"/>
                  </a:lnTo>
                  <a:lnTo>
                    <a:pt x="1" y="2727"/>
                  </a:lnTo>
                  <a:lnTo>
                    <a:pt x="102" y="2761"/>
                  </a:lnTo>
                  <a:lnTo>
                    <a:pt x="203" y="2795"/>
                  </a:lnTo>
                  <a:lnTo>
                    <a:pt x="438" y="2795"/>
                  </a:lnTo>
                  <a:lnTo>
                    <a:pt x="876" y="2761"/>
                  </a:lnTo>
                  <a:lnTo>
                    <a:pt x="1415" y="2761"/>
                  </a:lnTo>
                  <a:lnTo>
                    <a:pt x="1718" y="2727"/>
                  </a:lnTo>
                  <a:lnTo>
                    <a:pt x="1987" y="2694"/>
                  </a:lnTo>
                  <a:lnTo>
                    <a:pt x="2021" y="2727"/>
                  </a:lnTo>
                  <a:lnTo>
                    <a:pt x="2088" y="2727"/>
                  </a:lnTo>
                  <a:lnTo>
                    <a:pt x="2155" y="2694"/>
                  </a:lnTo>
                  <a:lnTo>
                    <a:pt x="2155" y="2626"/>
                  </a:lnTo>
                  <a:lnTo>
                    <a:pt x="2088" y="1078"/>
                  </a:lnTo>
                  <a:lnTo>
                    <a:pt x="2088" y="539"/>
                  </a:lnTo>
                  <a:lnTo>
                    <a:pt x="2088" y="303"/>
                  </a:lnTo>
                  <a:lnTo>
                    <a:pt x="2021" y="68"/>
                  </a:lnTo>
                  <a:lnTo>
                    <a:pt x="2021" y="34"/>
                  </a:lnTo>
                  <a:lnTo>
                    <a:pt x="1987" y="68"/>
                  </a:lnTo>
                  <a:lnTo>
                    <a:pt x="1987" y="101"/>
                  </a:lnTo>
                  <a:lnTo>
                    <a:pt x="1953" y="68"/>
                  </a:lnTo>
                  <a:lnTo>
                    <a:pt x="1886" y="34"/>
                  </a:lnTo>
                  <a:lnTo>
                    <a:pt x="178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82;p8">
              <a:extLst>
                <a:ext uri="{FF2B5EF4-FFF2-40B4-BE49-F238E27FC236}">
                  <a16:creationId xmlns:a16="http://schemas.microsoft.com/office/drawing/2014/main" id="{9C96C9B0-0A5E-4139-B56B-3AE66DB133CE}"/>
                </a:ext>
              </a:extLst>
            </p:cNvPr>
            <p:cNvSpPr/>
            <p:nvPr/>
          </p:nvSpPr>
          <p:spPr>
            <a:xfrm>
              <a:off x="154400" y="432801"/>
              <a:ext cx="124158" cy="134222"/>
            </a:xfrm>
            <a:custGeom>
              <a:avLst/>
              <a:gdLst/>
              <a:ahLst/>
              <a:cxnLst/>
              <a:rect l="l" t="t" r="r" b="b"/>
              <a:pathLst>
                <a:path w="2492" h="2694" extrusionOk="0">
                  <a:moveTo>
                    <a:pt x="2290" y="202"/>
                  </a:moveTo>
                  <a:lnTo>
                    <a:pt x="2222" y="707"/>
                  </a:lnTo>
                  <a:lnTo>
                    <a:pt x="2189" y="1246"/>
                  </a:lnTo>
                  <a:lnTo>
                    <a:pt x="2222" y="1784"/>
                  </a:lnTo>
                  <a:lnTo>
                    <a:pt x="2290" y="2323"/>
                  </a:lnTo>
                  <a:lnTo>
                    <a:pt x="1818" y="2323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279"/>
                  </a:lnTo>
                  <a:lnTo>
                    <a:pt x="169" y="236"/>
                  </a:lnTo>
                  <a:lnTo>
                    <a:pt x="707" y="269"/>
                  </a:lnTo>
                  <a:lnTo>
                    <a:pt x="1246" y="269"/>
                  </a:lnTo>
                  <a:lnTo>
                    <a:pt x="2290" y="202"/>
                  </a:lnTo>
                  <a:close/>
                  <a:moveTo>
                    <a:pt x="1751" y="0"/>
                  </a:moveTo>
                  <a:lnTo>
                    <a:pt x="1212" y="34"/>
                  </a:lnTo>
                  <a:lnTo>
                    <a:pt x="674" y="34"/>
                  </a:lnTo>
                  <a:lnTo>
                    <a:pt x="135" y="67"/>
                  </a:lnTo>
                  <a:lnTo>
                    <a:pt x="101" y="101"/>
                  </a:lnTo>
                  <a:lnTo>
                    <a:pt x="68" y="135"/>
                  </a:lnTo>
                  <a:lnTo>
                    <a:pt x="34" y="168"/>
                  </a:lnTo>
                  <a:lnTo>
                    <a:pt x="34" y="202"/>
                  </a:lnTo>
                  <a:lnTo>
                    <a:pt x="0" y="808"/>
                  </a:lnTo>
                  <a:lnTo>
                    <a:pt x="0" y="1414"/>
                  </a:lnTo>
                  <a:lnTo>
                    <a:pt x="68" y="2020"/>
                  </a:lnTo>
                  <a:lnTo>
                    <a:pt x="169" y="2626"/>
                  </a:lnTo>
                  <a:lnTo>
                    <a:pt x="236" y="2660"/>
                  </a:lnTo>
                  <a:lnTo>
                    <a:pt x="303" y="2694"/>
                  </a:lnTo>
                  <a:lnTo>
                    <a:pt x="371" y="2660"/>
                  </a:lnTo>
                  <a:lnTo>
                    <a:pt x="404" y="2559"/>
                  </a:lnTo>
                  <a:lnTo>
                    <a:pt x="371" y="2492"/>
                  </a:lnTo>
                  <a:lnTo>
                    <a:pt x="842" y="2559"/>
                  </a:lnTo>
                  <a:lnTo>
                    <a:pt x="1347" y="2593"/>
                  </a:lnTo>
                  <a:lnTo>
                    <a:pt x="1818" y="2593"/>
                  </a:lnTo>
                  <a:lnTo>
                    <a:pt x="2054" y="2559"/>
                  </a:lnTo>
                  <a:lnTo>
                    <a:pt x="2290" y="2492"/>
                  </a:lnTo>
                  <a:lnTo>
                    <a:pt x="2323" y="2458"/>
                  </a:lnTo>
                  <a:lnTo>
                    <a:pt x="2323" y="2391"/>
                  </a:lnTo>
                  <a:lnTo>
                    <a:pt x="2424" y="2391"/>
                  </a:lnTo>
                  <a:lnTo>
                    <a:pt x="2458" y="2357"/>
                  </a:lnTo>
                  <a:lnTo>
                    <a:pt x="2458" y="2290"/>
                  </a:lnTo>
                  <a:lnTo>
                    <a:pt x="2492" y="1784"/>
                  </a:lnTo>
                  <a:lnTo>
                    <a:pt x="2458" y="1246"/>
                  </a:lnTo>
                  <a:lnTo>
                    <a:pt x="2424" y="707"/>
                  </a:lnTo>
                  <a:lnTo>
                    <a:pt x="2357" y="168"/>
                  </a:lnTo>
                  <a:lnTo>
                    <a:pt x="2391" y="101"/>
                  </a:lnTo>
                  <a:lnTo>
                    <a:pt x="2391" y="67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83;p8">
              <a:extLst>
                <a:ext uri="{FF2B5EF4-FFF2-40B4-BE49-F238E27FC236}">
                  <a16:creationId xmlns:a16="http://schemas.microsoft.com/office/drawing/2014/main" id="{A0A10A37-845D-4F85-8D9A-C9D5D1A1B0A1}"/>
                </a:ext>
              </a:extLst>
            </p:cNvPr>
            <p:cNvSpPr/>
            <p:nvPr/>
          </p:nvSpPr>
          <p:spPr>
            <a:xfrm>
              <a:off x="1585252" y="248258"/>
              <a:ext cx="13452" cy="115787"/>
            </a:xfrm>
            <a:custGeom>
              <a:avLst/>
              <a:gdLst/>
              <a:ahLst/>
              <a:cxnLst/>
              <a:rect l="l" t="t" r="r" b="b"/>
              <a:pathLst>
                <a:path w="270" h="2324" extrusionOk="0">
                  <a:moveTo>
                    <a:pt x="67" y="1"/>
                  </a:moveTo>
                  <a:lnTo>
                    <a:pt x="34" y="34"/>
                  </a:lnTo>
                  <a:lnTo>
                    <a:pt x="34" y="304"/>
                  </a:lnTo>
                  <a:lnTo>
                    <a:pt x="34" y="539"/>
                  </a:lnTo>
                  <a:lnTo>
                    <a:pt x="34" y="1078"/>
                  </a:lnTo>
                  <a:lnTo>
                    <a:pt x="0" y="1684"/>
                  </a:lnTo>
                  <a:lnTo>
                    <a:pt x="0" y="1987"/>
                  </a:lnTo>
                  <a:lnTo>
                    <a:pt x="34" y="2256"/>
                  </a:lnTo>
                  <a:lnTo>
                    <a:pt x="67" y="2324"/>
                  </a:lnTo>
                  <a:lnTo>
                    <a:pt x="168" y="2324"/>
                  </a:lnTo>
                  <a:lnTo>
                    <a:pt x="202" y="2290"/>
                  </a:lnTo>
                  <a:lnTo>
                    <a:pt x="236" y="1987"/>
                  </a:lnTo>
                  <a:lnTo>
                    <a:pt x="269" y="1684"/>
                  </a:lnTo>
                  <a:lnTo>
                    <a:pt x="236" y="1078"/>
                  </a:lnTo>
                  <a:lnTo>
                    <a:pt x="236" y="539"/>
                  </a:lnTo>
                  <a:lnTo>
                    <a:pt x="202" y="270"/>
                  </a:lnTo>
                  <a:lnTo>
                    <a:pt x="135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84;p8">
              <a:extLst>
                <a:ext uri="{FF2B5EF4-FFF2-40B4-BE49-F238E27FC236}">
                  <a16:creationId xmlns:a16="http://schemas.microsoft.com/office/drawing/2014/main" id="{B346E2C6-9DBD-4BD1-B9C5-A5DF70894ED5}"/>
                </a:ext>
              </a:extLst>
            </p:cNvPr>
            <p:cNvSpPr/>
            <p:nvPr/>
          </p:nvSpPr>
          <p:spPr>
            <a:xfrm>
              <a:off x="538531" y="325433"/>
              <a:ext cx="36918" cy="52065"/>
            </a:xfrm>
            <a:custGeom>
              <a:avLst/>
              <a:gdLst/>
              <a:ahLst/>
              <a:cxnLst/>
              <a:rect l="l" t="t" r="r" b="b"/>
              <a:pathLst>
                <a:path w="741" h="1045" extrusionOk="0">
                  <a:moveTo>
                    <a:pt x="438" y="270"/>
                  </a:moveTo>
                  <a:lnTo>
                    <a:pt x="539" y="303"/>
                  </a:lnTo>
                  <a:lnTo>
                    <a:pt x="573" y="371"/>
                  </a:lnTo>
                  <a:lnTo>
                    <a:pt x="606" y="438"/>
                  </a:lnTo>
                  <a:lnTo>
                    <a:pt x="606" y="606"/>
                  </a:lnTo>
                  <a:lnTo>
                    <a:pt x="539" y="674"/>
                  </a:lnTo>
                  <a:lnTo>
                    <a:pt x="505" y="741"/>
                  </a:lnTo>
                  <a:lnTo>
                    <a:pt x="337" y="842"/>
                  </a:lnTo>
                  <a:lnTo>
                    <a:pt x="303" y="842"/>
                  </a:lnTo>
                  <a:lnTo>
                    <a:pt x="270" y="472"/>
                  </a:lnTo>
                  <a:lnTo>
                    <a:pt x="303" y="270"/>
                  </a:lnTo>
                  <a:lnTo>
                    <a:pt x="337" y="303"/>
                  </a:lnTo>
                  <a:lnTo>
                    <a:pt x="438" y="270"/>
                  </a:lnTo>
                  <a:close/>
                  <a:moveTo>
                    <a:pt x="270" y="0"/>
                  </a:moveTo>
                  <a:lnTo>
                    <a:pt x="270" y="34"/>
                  </a:lnTo>
                  <a:lnTo>
                    <a:pt x="202" y="101"/>
                  </a:lnTo>
                  <a:lnTo>
                    <a:pt x="135" y="202"/>
                  </a:lnTo>
                  <a:lnTo>
                    <a:pt x="101" y="404"/>
                  </a:lnTo>
                  <a:lnTo>
                    <a:pt x="101" y="640"/>
                  </a:lnTo>
                  <a:lnTo>
                    <a:pt x="135" y="876"/>
                  </a:lnTo>
                  <a:lnTo>
                    <a:pt x="34" y="876"/>
                  </a:lnTo>
                  <a:lnTo>
                    <a:pt x="0" y="909"/>
                  </a:lnTo>
                  <a:lnTo>
                    <a:pt x="0" y="943"/>
                  </a:lnTo>
                  <a:lnTo>
                    <a:pt x="0" y="1010"/>
                  </a:lnTo>
                  <a:lnTo>
                    <a:pt x="34" y="1010"/>
                  </a:lnTo>
                  <a:lnTo>
                    <a:pt x="135" y="1044"/>
                  </a:lnTo>
                  <a:lnTo>
                    <a:pt x="236" y="1044"/>
                  </a:lnTo>
                  <a:lnTo>
                    <a:pt x="337" y="1010"/>
                  </a:lnTo>
                  <a:lnTo>
                    <a:pt x="438" y="977"/>
                  </a:lnTo>
                  <a:lnTo>
                    <a:pt x="606" y="808"/>
                  </a:lnTo>
                  <a:lnTo>
                    <a:pt x="741" y="640"/>
                  </a:lnTo>
                  <a:lnTo>
                    <a:pt x="741" y="539"/>
                  </a:lnTo>
                  <a:lnTo>
                    <a:pt x="741" y="438"/>
                  </a:lnTo>
                  <a:lnTo>
                    <a:pt x="707" y="337"/>
                  </a:lnTo>
                  <a:lnTo>
                    <a:pt x="674" y="236"/>
                  </a:lnTo>
                  <a:lnTo>
                    <a:pt x="606" y="169"/>
                  </a:lnTo>
                  <a:lnTo>
                    <a:pt x="303" y="169"/>
                  </a:lnTo>
                  <a:lnTo>
                    <a:pt x="303" y="3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85;p8">
              <a:extLst>
                <a:ext uri="{FF2B5EF4-FFF2-40B4-BE49-F238E27FC236}">
                  <a16:creationId xmlns:a16="http://schemas.microsoft.com/office/drawing/2014/main" id="{10729117-F7F8-4CE4-A7F4-54C3CF3DBCAB}"/>
                </a:ext>
              </a:extLst>
            </p:cNvPr>
            <p:cNvSpPr/>
            <p:nvPr/>
          </p:nvSpPr>
          <p:spPr>
            <a:xfrm>
              <a:off x="260073" y="566973"/>
              <a:ext cx="125852" cy="137610"/>
            </a:xfrm>
            <a:custGeom>
              <a:avLst/>
              <a:gdLst/>
              <a:ahLst/>
              <a:cxnLst/>
              <a:rect l="l" t="t" r="r" b="b"/>
              <a:pathLst>
                <a:path w="2526" h="2762" extrusionOk="0">
                  <a:moveTo>
                    <a:pt x="2256" y="236"/>
                  </a:moveTo>
                  <a:lnTo>
                    <a:pt x="2256" y="640"/>
                  </a:lnTo>
                  <a:lnTo>
                    <a:pt x="2290" y="1078"/>
                  </a:lnTo>
                  <a:lnTo>
                    <a:pt x="2290" y="1785"/>
                  </a:lnTo>
                  <a:lnTo>
                    <a:pt x="2323" y="2492"/>
                  </a:lnTo>
                  <a:lnTo>
                    <a:pt x="1448" y="2492"/>
                  </a:lnTo>
                  <a:lnTo>
                    <a:pt x="909" y="2526"/>
                  </a:lnTo>
                  <a:lnTo>
                    <a:pt x="640" y="2559"/>
                  </a:lnTo>
                  <a:lnTo>
                    <a:pt x="371" y="2593"/>
                  </a:lnTo>
                  <a:lnTo>
                    <a:pt x="337" y="1886"/>
                  </a:lnTo>
                  <a:lnTo>
                    <a:pt x="236" y="1145"/>
                  </a:lnTo>
                  <a:lnTo>
                    <a:pt x="202" y="708"/>
                  </a:lnTo>
                  <a:lnTo>
                    <a:pt x="135" y="270"/>
                  </a:lnTo>
                  <a:lnTo>
                    <a:pt x="1179" y="270"/>
                  </a:lnTo>
                  <a:lnTo>
                    <a:pt x="2256" y="236"/>
                  </a:lnTo>
                  <a:close/>
                  <a:moveTo>
                    <a:pt x="2222" y="1"/>
                  </a:moveTo>
                  <a:lnTo>
                    <a:pt x="1179" y="34"/>
                  </a:lnTo>
                  <a:lnTo>
                    <a:pt x="640" y="34"/>
                  </a:lnTo>
                  <a:lnTo>
                    <a:pt x="135" y="68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0" y="438"/>
                  </a:lnTo>
                  <a:lnTo>
                    <a:pt x="0" y="674"/>
                  </a:lnTo>
                  <a:lnTo>
                    <a:pt x="34" y="1145"/>
                  </a:lnTo>
                  <a:lnTo>
                    <a:pt x="101" y="1920"/>
                  </a:lnTo>
                  <a:lnTo>
                    <a:pt x="135" y="2357"/>
                  </a:lnTo>
                  <a:lnTo>
                    <a:pt x="236" y="2694"/>
                  </a:lnTo>
                  <a:lnTo>
                    <a:pt x="236" y="2728"/>
                  </a:lnTo>
                  <a:lnTo>
                    <a:pt x="270" y="2761"/>
                  </a:lnTo>
                  <a:lnTo>
                    <a:pt x="337" y="2728"/>
                  </a:lnTo>
                  <a:lnTo>
                    <a:pt x="371" y="2728"/>
                  </a:lnTo>
                  <a:lnTo>
                    <a:pt x="606" y="2761"/>
                  </a:lnTo>
                  <a:lnTo>
                    <a:pt x="842" y="2761"/>
                  </a:lnTo>
                  <a:lnTo>
                    <a:pt x="1313" y="2728"/>
                  </a:lnTo>
                  <a:lnTo>
                    <a:pt x="2088" y="2728"/>
                  </a:lnTo>
                  <a:lnTo>
                    <a:pt x="2357" y="2694"/>
                  </a:lnTo>
                  <a:lnTo>
                    <a:pt x="2492" y="2694"/>
                  </a:lnTo>
                  <a:lnTo>
                    <a:pt x="2492" y="2660"/>
                  </a:lnTo>
                  <a:lnTo>
                    <a:pt x="2525" y="2324"/>
                  </a:lnTo>
                  <a:lnTo>
                    <a:pt x="2525" y="1953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4" y="337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6;p8">
              <a:extLst>
                <a:ext uri="{FF2B5EF4-FFF2-40B4-BE49-F238E27FC236}">
                  <a16:creationId xmlns:a16="http://schemas.microsoft.com/office/drawing/2014/main" id="{DDFAAC3B-97B0-4D8E-A752-38D79C6EC646}"/>
                </a:ext>
              </a:extLst>
            </p:cNvPr>
            <p:cNvSpPr/>
            <p:nvPr/>
          </p:nvSpPr>
          <p:spPr>
            <a:xfrm>
              <a:off x="494887" y="283483"/>
              <a:ext cx="124207" cy="130884"/>
            </a:xfrm>
            <a:custGeom>
              <a:avLst/>
              <a:gdLst/>
              <a:ahLst/>
              <a:cxnLst/>
              <a:rect l="l" t="t" r="r" b="b"/>
              <a:pathLst>
                <a:path w="2493" h="2627" extrusionOk="0">
                  <a:moveTo>
                    <a:pt x="2223" y="135"/>
                  </a:moveTo>
                  <a:lnTo>
                    <a:pt x="2257" y="1213"/>
                  </a:lnTo>
                  <a:lnTo>
                    <a:pt x="2223" y="2290"/>
                  </a:lnTo>
                  <a:lnTo>
                    <a:pt x="1752" y="2324"/>
                  </a:lnTo>
                  <a:lnTo>
                    <a:pt x="1247" y="2357"/>
                  </a:lnTo>
                  <a:lnTo>
                    <a:pt x="775" y="2357"/>
                  </a:lnTo>
                  <a:lnTo>
                    <a:pt x="539" y="2391"/>
                  </a:lnTo>
                  <a:lnTo>
                    <a:pt x="337" y="2425"/>
                  </a:lnTo>
                  <a:lnTo>
                    <a:pt x="304" y="2425"/>
                  </a:lnTo>
                  <a:lnTo>
                    <a:pt x="304" y="2391"/>
                  </a:lnTo>
                  <a:lnTo>
                    <a:pt x="337" y="1886"/>
                  </a:lnTo>
                  <a:lnTo>
                    <a:pt x="304" y="1347"/>
                  </a:lnTo>
                  <a:lnTo>
                    <a:pt x="236" y="809"/>
                  </a:lnTo>
                  <a:lnTo>
                    <a:pt x="135" y="270"/>
                  </a:lnTo>
                  <a:lnTo>
                    <a:pt x="1213" y="270"/>
                  </a:lnTo>
                  <a:lnTo>
                    <a:pt x="1718" y="236"/>
                  </a:lnTo>
                  <a:lnTo>
                    <a:pt x="2223" y="135"/>
                  </a:lnTo>
                  <a:close/>
                  <a:moveTo>
                    <a:pt x="1718" y="1"/>
                  </a:moveTo>
                  <a:lnTo>
                    <a:pt x="1179" y="34"/>
                  </a:lnTo>
                  <a:lnTo>
                    <a:pt x="640" y="68"/>
                  </a:lnTo>
                  <a:lnTo>
                    <a:pt x="102" y="68"/>
                  </a:lnTo>
                  <a:lnTo>
                    <a:pt x="34" y="102"/>
                  </a:lnTo>
                  <a:lnTo>
                    <a:pt x="1" y="135"/>
                  </a:lnTo>
                  <a:lnTo>
                    <a:pt x="1" y="203"/>
                  </a:lnTo>
                  <a:lnTo>
                    <a:pt x="34" y="270"/>
                  </a:lnTo>
                  <a:lnTo>
                    <a:pt x="34" y="775"/>
                  </a:lnTo>
                  <a:lnTo>
                    <a:pt x="34" y="1347"/>
                  </a:lnTo>
                  <a:lnTo>
                    <a:pt x="68" y="1886"/>
                  </a:lnTo>
                  <a:lnTo>
                    <a:pt x="135" y="2391"/>
                  </a:lnTo>
                  <a:lnTo>
                    <a:pt x="169" y="2458"/>
                  </a:lnTo>
                  <a:lnTo>
                    <a:pt x="203" y="2458"/>
                  </a:lnTo>
                  <a:lnTo>
                    <a:pt x="236" y="2492"/>
                  </a:lnTo>
                  <a:lnTo>
                    <a:pt x="270" y="2458"/>
                  </a:lnTo>
                  <a:lnTo>
                    <a:pt x="270" y="2526"/>
                  </a:lnTo>
                  <a:lnTo>
                    <a:pt x="337" y="2559"/>
                  </a:lnTo>
                  <a:lnTo>
                    <a:pt x="539" y="2593"/>
                  </a:lnTo>
                  <a:lnTo>
                    <a:pt x="775" y="2627"/>
                  </a:lnTo>
                  <a:lnTo>
                    <a:pt x="1280" y="2593"/>
                  </a:lnTo>
                  <a:lnTo>
                    <a:pt x="1752" y="2526"/>
                  </a:lnTo>
                  <a:lnTo>
                    <a:pt x="2223" y="2425"/>
                  </a:lnTo>
                  <a:lnTo>
                    <a:pt x="2223" y="2492"/>
                  </a:lnTo>
                  <a:lnTo>
                    <a:pt x="2257" y="2559"/>
                  </a:lnTo>
                  <a:lnTo>
                    <a:pt x="2324" y="2593"/>
                  </a:lnTo>
                  <a:lnTo>
                    <a:pt x="2391" y="2593"/>
                  </a:lnTo>
                  <a:lnTo>
                    <a:pt x="2425" y="2526"/>
                  </a:lnTo>
                  <a:lnTo>
                    <a:pt x="2492" y="1920"/>
                  </a:lnTo>
                  <a:lnTo>
                    <a:pt x="2492" y="1314"/>
                  </a:lnTo>
                  <a:lnTo>
                    <a:pt x="2492" y="708"/>
                  </a:lnTo>
                  <a:lnTo>
                    <a:pt x="2391" y="102"/>
                  </a:lnTo>
                  <a:lnTo>
                    <a:pt x="2391" y="68"/>
                  </a:lnTo>
                  <a:lnTo>
                    <a:pt x="2324" y="68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87;p8">
              <a:extLst>
                <a:ext uri="{FF2B5EF4-FFF2-40B4-BE49-F238E27FC236}">
                  <a16:creationId xmlns:a16="http://schemas.microsoft.com/office/drawing/2014/main" id="{3AC0A732-C897-4454-B90F-32E183BFBD29}"/>
                </a:ext>
              </a:extLst>
            </p:cNvPr>
            <p:cNvSpPr/>
            <p:nvPr/>
          </p:nvSpPr>
          <p:spPr>
            <a:xfrm>
              <a:off x="575400" y="424381"/>
              <a:ext cx="16840" cy="115787"/>
            </a:xfrm>
            <a:custGeom>
              <a:avLst/>
              <a:gdLst/>
              <a:ahLst/>
              <a:cxnLst/>
              <a:rect l="l" t="t" r="r" b="b"/>
              <a:pathLst>
                <a:path w="338" h="2324" extrusionOk="0">
                  <a:moveTo>
                    <a:pt x="68" y="1"/>
                  </a:moveTo>
                  <a:lnTo>
                    <a:pt x="35" y="34"/>
                  </a:lnTo>
                  <a:lnTo>
                    <a:pt x="1" y="304"/>
                  </a:lnTo>
                  <a:lnTo>
                    <a:pt x="1" y="573"/>
                  </a:lnTo>
                  <a:lnTo>
                    <a:pt x="35" y="1078"/>
                  </a:lnTo>
                  <a:lnTo>
                    <a:pt x="68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4"/>
                  </a:lnTo>
                  <a:lnTo>
                    <a:pt x="304" y="2324"/>
                  </a:lnTo>
                  <a:lnTo>
                    <a:pt x="304" y="2257"/>
                  </a:lnTo>
                  <a:lnTo>
                    <a:pt x="338" y="1987"/>
                  </a:lnTo>
                  <a:lnTo>
                    <a:pt x="304" y="1684"/>
                  </a:lnTo>
                  <a:lnTo>
                    <a:pt x="237" y="1078"/>
                  </a:lnTo>
                  <a:lnTo>
                    <a:pt x="203" y="539"/>
                  </a:lnTo>
                  <a:lnTo>
                    <a:pt x="169" y="304"/>
                  </a:lnTo>
                  <a:lnTo>
                    <a:pt x="136" y="34"/>
                  </a:lnTo>
                  <a:lnTo>
                    <a:pt x="13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388;p8">
              <a:extLst>
                <a:ext uri="{FF2B5EF4-FFF2-40B4-BE49-F238E27FC236}">
                  <a16:creationId xmlns:a16="http://schemas.microsoft.com/office/drawing/2014/main" id="{17B65EC4-61B3-4CBB-96F1-9EAFB933AD2C}"/>
                </a:ext>
              </a:extLst>
            </p:cNvPr>
            <p:cNvSpPr/>
            <p:nvPr/>
          </p:nvSpPr>
          <p:spPr>
            <a:xfrm>
              <a:off x="342281" y="469669"/>
              <a:ext cx="36918" cy="43694"/>
            </a:xfrm>
            <a:custGeom>
              <a:avLst/>
              <a:gdLst/>
              <a:ahLst/>
              <a:cxnLst/>
              <a:rect l="l" t="t" r="r" b="b"/>
              <a:pathLst>
                <a:path w="741" h="877" extrusionOk="0">
                  <a:moveTo>
                    <a:pt x="101" y="1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34" y="169"/>
                  </a:lnTo>
                  <a:lnTo>
                    <a:pt x="135" y="203"/>
                  </a:lnTo>
                  <a:lnTo>
                    <a:pt x="337" y="270"/>
                  </a:lnTo>
                  <a:lnTo>
                    <a:pt x="168" y="472"/>
                  </a:lnTo>
                  <a:lnTo>
                    <a:pt x="34" y="708"/>
                  </a:lnTo>
                  <a:lnTo>
                    <a:pt x="0" y="775"/>
                  </a:lnTo>
                  <a:lnTo>
                    <a:pt x="34" y="842"/>
                  </a:lnTo>
                  <a:lnTo>
                    <a:pt x="101" y="876"/>
                  </a:lnTo>
                  <a:lnTo>
                    <a:pt x="168" y="876"/>
                  </a:lnTo>
                  <a:lnTo>
                    <a:pt x="505" y="775"/>
                  </a:lnTo>
                  <a:lnTo>
                    <a:pt x="673" y="741"/>
                  </a:lnTo>
                  <a:lnTo>
                    <a:pt x="707" y="708"/>
                  </a:lnTo>
                  <a:lnTo>
                    <a:pt x="741" y="640"/>
                  </a:lnTo>
                  <a:lnTo>
                    <a:pt x="741" y="573"/>
                  </a:lnTo>
                  <a:lnTo>
                    <a:pt x="673" y="539"/>
                  </a:lnTo>
                  <a:lnTo>
                    <a:pt x="640" y="539"/>
                  </a:lnTo>
                  <a:lnTo>
                    <a:pt x="505" y="573"/>
                  </a:lnTo>
                  <a:lnTo>
                    <a:pt x="370" y="607"/>
                  </a:lnTo>
                  <a:lnTo>
                    <a:pt x="640" y="236"/>
                  </a:lnTo>
                  <a:lnTo>
                    <a:pt x="673" y="169"/>
                  </a:lnTo>
                  <a:lnTo>
                    <a:pt x="640" y="135"/>
                  </a:lnTo>
                  <a:lnTo>
                    <a:pt x="606" y="102"/>
                  </a:lnTo>
                  <a:lnTo>
                    <a:pt x="539" y="68"/>
                  </a:lnTo>
                  <a:lnTo>
                    <a:pt x="236" y="34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389;p8">
              <a:extLst>
                <a:ext uri="{FF2B5EF4-FFF2-40B4-BE49-F238E27FC236}">
                  <a16:creationId xmlns:a16="http://schemas.microsoft.com/office/drawing/2014/main" id="{CE76DBBA-708A-47B7-B8B4-716113039500}"/>
                </a:ext>
              </a:extLst>
            </p:cNvPr>
            <p:cNvSpPr/>
            <p:nvPr/>
          </p:nvSpPr>
          <p:spPr>
            <a:xfrm>
              <a:off x="293604" y="429413"/>
              <a:ext cx="125852" cy="119175"/>
            </a:xfrm>
            <a:custGeom>
              <a:avLst/>
              <a:gdLst/>
              <a:ahLst/>
              <a:cxnLst/>
              <a:rect l="l" t="t" r="r" b="b"/>
              <a:pathLst>
                <a:path w="2526" h="2392" extrusionOk="0">
                  <a:moveTo>
                    <a:pt x="2256" y="236"/>
                  </a:moveTo>
                  <a:lnTo>
                    <a:pt x="2256" y="674"/>
                  </a:lnTo>
                  <a:lnTo>
                    <a:pt x="2290" y="1112"/>
                  </a:lnTo>
                  <a:lnTo>
                    <a:pt x="2290" y="1617"/>
                  </a:lnTo>
                  <a:lnTo>
                    <a:pt x="2324" y="2122"/>
                  </a:lnTo>
                  <a:lnTo>
                    <a:pt x="1448" y="2122"/>
                  </a:lnTo>
                  <a:lnTo>
                    <a:pt x="910" y="2156"/>
                  </a:lnTo>
                  <a:lnTo>
                    <a:pt x="640" y="2156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8"/>
                  </a:lnTo>
                  <a:lnTo>
                    <a:pt x="169" y="270"/>
                  </a:lnTo>
                  <a:lnTo>
                    <a:pt x="169" y="270"/>
                  </a:lnTo>
                  <a:lnTo>
                    <a:pt x="674" y="304"/>
                  </a:lnTo>
                  <a:lnTo>
                    <a:pt x="1213" y="270"/>
                  </a:lnTo>
                  <a:lnTo>
                    <a:pt x="2256" y="236"/>
                  </a:lnTo>
                  <a:close/>
                  <a:moveTo>
                    <a:pt x="2256" y="1"/>
                  </a:moveTo>
                  <a:lnTo>
                    <a:pt x="1179" y="34"/>
                  </a:lnTo>
                  <a:lnTo>
                    <a:pt x="674" y="68"/>
                  </a:lnTo>
                  <a:lnTo>
                    <a:pt x="135" y="102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79"/>
                  </a:lnTo>
                  <a:lnTo>
                    <a:pt x="102" y="1751"/>
                  </a:lnTo>
                  <a:lnTo>
                    <a:pt x="135" y="2055"/>
                  </a:lnTo>
                  <a:lnTo>
                    <a:pt x="203" y="2324"/>
                  </a:lnTo>
                  <a:lnTo>
                    <a:pt x="236" y="2358"/>
                  </a:lnTo>
                  <a:lnTo>
                    <a:pt x="371" y="2358"/>
                  </a:lnTo>
                  <a:lnTo>
                    <a:pt x="573" y="2391"/>
                  </a:lnTo>
                  <a:lnTo>
                    <a:pt x="842" y="2391"/>
                  </a:lnTo>
                  <a:lnTo>
                    <a:pt x="1314" y="2358"/>
                  </a:lnTo>
                  <a:lnTo>
                    <a:pt x="2088" y="2358"/>
                  </a:lnTo>
                  <a:lnTo>
                    <a:pt x="2357" y="2324"/>
                  </a:lnTo>
                  <a:lnTo>
                    <a:pt x="2458" y="2324"/>
                  </a:lnTo>
                  <a:lnTo>
                    <a:pt x="2492" y="2290"/>
                  </a:lnTo>
                  <a:lnTo>
                    <a:pt x="2526" y="2021"/>
                  </a:lnTo>
                  <a:lnTo>
                    <a:pt x="2526" y="1785"/>
                  </a:lnTo>
                  <a:lnTo>
                    <a:pt x="2492" y="1246"/>
                  </a:lnTo>
                  <a:lnTo>
                    <a:pt x="2458" y="674"/>
                  </a:lnTo>
                  <a:lnTo>
                    <a:pt x="2425" y="371"/>
                  </a:lnTo>
                  <a:lnTo>
                    <a:pt x="2357" y="68"/>
                  </a:lnTo>
                  <a:lnTo>
                    <a:pt x="2324" y="34"/>
                  </a:lnTo>
                  <a:lnTo>
                    <a:pt x="2290" y="34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390;p8">
              <a:extLst>
                <a:ext uri="{FF2B5EF4-FFF2-40B4-BE49-F238E27FC236}">
                  <a16:creationId xmlns:a16="http://schemas.microsoft.com/office/drawing/2014/main" id="{1FDBC71A-991E-4F38-913D-89AAD701B2EC}"/>
                </a:ext>
              </a:extLst>
            </p:cNvPr>
            <p:cNvSpPr/>
            <p:nvPr/>
          </p:nvSpPr>
          <p:spPr>
            <a:xfrm>
              <a:off x="1134010" y="394188"/>
              <a:ext cx="129190" cy="120820"/>
            </a:xfrm>
            <a:custGeom>
              <a:avLst/>
              <a:gdLst/>
              <a:ahLst/>
              <a:cxnLst/>
              <a:rect l="l" t="t" r="r" b="b"/>
              <a:pathLst>
                <a:path w="2593" h="2425" extrusionOk="0">
                  <a:moveTo>
                    <a:pt x="2391" y="1"/>
                  </a:moveTo>
                  <a:lnTo>
                    <a:pt x="2357" y="34"/>
                  </a:lnTo>
                  <a:lnTo>
                    <a:pt x="2323" y="135"/>
                  </a:lnTo>
                  <a:lnTo>
                    <a:pt x="1751" y="102"/>
                  </a:lnTo>
                  <a:lnTo>
                    <a:pt x="1179" y="68"/>
                  </a:lnTo>
                  <a:lnTo>
                    <a:pt x="674" y="34"/>
                  </a:lnTo>
                  <a:lnTo>
                    <a:pt x="404" y="68"/>
                  </a:lnTo>
                  <a:lnTo>
                    <a:pt x="303" y="135"/>
                  </a:lnTo>
                  <a:lnTo>
                    <a:pt x="202" y="169"/>
                  </a:lnTo>
                  <a:lnTo>
                    <a:pt x="202" y="203"/>
                  </a:lnTo>
                  <a:lnTo>
                    <a:pt x="371" y="270"/>
                  </a:lnTo>
                  <a:lnTo>
                    <a:pt x="573" y="304"/>
                  </a:lnTo>
                  <a:lnTo>
                    <a:pt x="1684" y="304"/>
                  </a:lnTo>
                  <a:lnTo>
                    <a:pt x="2323" y="337"/>
                  </a:lnTo>
                  <a:lnTo>
                    <a:pt x="2323" y="708"/>
                  </a:lnTo>
                  <a:lnTo>
                    <a:pt x="2323" y="1078"/>
                  </a:lnTo>
                  <a:lnTo>
                    <a:pt x="2323" y="1583"/>
                  </a:lnTo>
                  <a:lnTo>
                    <a:pt x="2357" y="1852"/>
                  </a:lnTo>
                  <a:lnTo>
                    <a:pt x="2387" y="2088"/>
                  </a:lnTo>
                  <a:lnTo>
                    <a:pt x="2387" y="2088"/>
                  </a:lnTo>
                  <a:lnTo>
                    <a:pt x="1347" y="2122"/>
                  </a:lnTo>
                  <a:lnTo>
                    <a:pt x="808" y="2155"/>
                  </a:lnTo>
                  <a:lnTo>
                    <a:pt x="539" y="2189"/>
                  </a:lnTo>
                  <a:lnTo>
                    <a:pt x="303" y="2256"/>
                  </a:lnTo>
                  <a:lnTo>
                    <a:pt x="270" y="1751"/>
                  </a:lnTo>
                  <a:lnTo>
                    <a:pt x="236" y="1246"/>
                  </a:lnTo>
                  <a:lnTo>
                    <a:pt x="270" y="708"/>
                  </a:lnTo>
                  <a:lnTo>
                    <a:pt x="236" y="438"/>
                  </a:lnTo>
                  <a:lnTo>
                    <a:pt x="202" y="304"/>
                  </a:lnTo>
                  <a:lnTo>
                    <a:pt x="169" y="203"/>
                  </a:lnTo>
                  <a:lnTo>
                    <a:pt x="68" y="337"/>
                  </a:lnTo>
                  <a:lnTo>
                    <a:pt x="34" y="506"/>
                  </a:lnTo>
                  <a:lnTo>
                    <a:pt x="0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88"/>
                  </a:lnTo>
                  <a:lnTo>
                    <a:pt x="68" y="2189"/>
                  </a:lnTo>
                  <a:lnTo>
                    <a:pt x="101" y="2290"/>
                  </a:lnTo>
                  <a:lnTo>
                    <a:pt x="169" y="2391"/>
                  </a:lnTo>
                  <a:lnTo>
                    <a:pt x="270" y="2425"/>
                  </a:lnTo>
                  <a:lnTo>
                    <a:pt x="303" y="2425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42" y="2425"/>
                  </a:lnTo>
                  <a:lnTo>
                    <a:pt x="1347" y="2391"/>
                  </a:lnTo>
                  <a:lnTo>
                    <a:pt x="2391" y="2324"/>
                  </a:lnTo>
                  <a:lnTo>
                    <a:pt x="2458" y="2290"/>
                  </a:lnTo>
                  <a:lnTo>
                    <a:pt x="2492" y="2324"/>
                  </a:lnTo>
                  <a:lnTo>
                    <a:pt x="2525" y="2324"/>
                  </a:lnTo>
                  <a:lnTo>
                    <a:pt x="2559" y="2290"/>
                  </a:lnTo>
                  <a:lnTo>
                    <a:pt x="2593" y="2021"/>
                  </a:lnTo>
                  <a:lnTo>
                    <a:pt x="2559" y="1785"/>
                  </a:lnTo>
                  <a:lnTo>
                    <a:pt x="2525" y="1246"/>
                  </a:lnTo>
                  <a:lnTo>
                    <a:pt x="2525" y="640"/>
                  </a:lnTo>
                  <a:lnTo>
                    <a:pt x="2492" y="337"/>
                  </a:lnTo>
                  <a:lnTo>
                    <a:pt x="2458" y="34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391;p8">
              <a:extLst>
                <a:ext uri="{FF2B5EF4-FFF2-40B4-BE49-F238E27FC236}">
                  <a16:creationId xmlns:a16="http://schemas.microsoft.com/office/drawing/2014/main" id="{55B6BB22-D898-4E1D-9B16-EF9EA033239A}"/>
                </a:ext>
              </a:extLst>
            </p:cNvPr>
            <p:cNvSpPr/>
            <p:nvPr/>
          </p:nvSpPr>
          <p:spPr>
            <a:xfrm>
              <a:off x="1598655" y="572005"/>
              <a:ext cx="129190" cy="83901"/>
            </a:xfrm>
            <a:custGeom>
              <a:avLst/>
              <a:gdLst/>
              <a:ahLst/>
              <a:cxnLst/>
              <a:rect l="l" t="t" r="r" b="b"/>
              <a:pathLst>
                <a:path w="2593" h="1684" extrusionOk="0">
                  <a:moveTo>
                    <a:pt x="2222" y="304"/>
                  </a:moveTo>
                  <a:lnTo>
                    <a:pt x="2290" y="910"/>
                  </a:lnTo>
                  <a:lnTo>
                    <a:pt x="2357" y="1381"/>
                  </a:lnTo>
                  <a:lnTo>
                    <a:pt x="2121" y="1347"/>
                  </a:lnTo>
                  <a:lnTo>
                    <a:pt x="1886" y="1347"/>
                  </a:lnTo>
                  <a:lnTo>
                    <a:pt x="1414" y="1381"/>
                  </a:lnTo>
                  <a:lnTo>
                    <a:pt x="808" y="1381"/>
                  </a:lnTo>
                  <a:lnTo>
                    <a:pt x="539" y="1415"/>
                  </a:lnTo>
                  <a:lnTo>
                    <a:pt x="270" y="1482"/>
                  </a:lnTo>
                  <a:lnTo>
                    <a:pt x="236" y="876"/>
                  </a:lnTo>
                  <a:lnTo>
                    <a:pt x="202" y="573"/>
                  </a:lnTo>
                  <a:lnTo>
                    <a:pt x="202" y="438"/>
                  </a:lnTo>
                  <a:lnTo>
                    <a:pt x="169" y="304"/>
                  </a:lnTo>
                  <a:lnTo>
                    <a:pt x="404" y="371"/>
                  </a:lnTo>
                  <a:lnTo>
                    <a:pt x="674" y="405"/>
                  </a:lnTo>
                  <a:lnTo>
                    <a:pt x="1684" y="405"/>
                  </a:lnTo>
                  <a:lnTo>
                    <a:pt x="1953" y="371"/>
                  </a:lnTo>
                  <a:lnTo>
                    <a:pt x="2222" y="304"/>
                  </a:lnTo>
                  <a:close/>
                  <a:moveTo>
                    <a:pt x="2256" y="1"/>
                  </a:moveTo>
                  <a:lnTo>
                    <a:pt x="2222" y="34"/>
                  </a:lnTo>
                  <a:lnTo>
                    <a:pt x="2222" y="68"/>
                  </a:lnTo>
                  <a:lnTo>
                    <a:pt x="2222" y="169"/>
                  </a:lnTo>
                  <a:lnTo>
                    <a:pt x="1785" y="169"/>
                  </a:lnTo>
                  <a:lnTo>
                    <a:pt x="1347" y="203"/>
                  </a:lnTo>
                  <a:lnTo>
                    <a:pt x="438" y="203"/>
                  </a:lnTo>
                  <a:lnTo>
                    <a:pt x="135" y="236"/>
                  </a:lnTo>
                  <a:lnTo>
                    <a:pt x="101" y="236"/>
                  </a:lnTo>
                  <a:lnTo>
                    <a:pt x="68" y="270"/>
                  </a:lnTo>
                  <a:lnTo>
                    <a:pt x="34" y="371"/>
                  </a:lnTo>
                  <a:lnTo>
                    <a:pt x="0" y="506"/>
                  </a:lnTo>
                  <a:lnTo>
                    <a:pt x="34" y="775"/>
                  </a:lnTo>
                  <a:lnTo>
                    <a:pt x="34" y="1549"/>
                  </a:lnTo>
                  <a:lnTo>
                    <a:pt x="68" y="1617"/>
                  </a:lnTo>
                  <a:lnTo>
                    <a:pt x="135" y="1650"/>
                  </a:lnTo>
                  <a:lnTo>
                    <a:pt x="202" y="1617"/>
                  </a:lnTo>
                  <a:lnTo>
                    <a:pt x="236" y="1583"/>
                  </a:lnTo>
                  <a:lnTo>
                    <a:pt x="505" y="1617"/>
                  </a:lnTo>
                  <a:lnTo>
                    <a:pt x="741" y="1617"/>
                  </a:lnTo>
                  <a:lnTo>
                    <a:pt x="1246" y="1583"/>
                  </a:lnTo>
                  <a:lnTo>
                    <a:pt x="1818" y="1583"/>
                  </a:lnTo>
                  <a:lnTo>
                    <a:pt x="2121" y="1549"/>
                  </a:lnTo>
                  <a:lnTo>
                    <a:pt x="2391" y="1482"/>
                  </a:lnTo>
                  <a:lnTo>
                    <a:pt x="2458" y="1684"/>
                  </a:lnTo>
                  <a:lnTo>
                    <a:pt x="2525" y="1684"/>
                  </a:lnTo>
                  <a:lnTo>
                    <a:pt x="2559" y="1650"/>
                  </a:lnTo>
                  <a:lnTo>
                    <a:pt x="2593" y="1482"/>
                  </a:lnTo>
                  <a:lnTo>
                    <a:pt x="2559" y="1280"/>
                  </a:lnTo>
                  <a:lnTo>
                    <a:pt x="2492" y="910"/>
                  </a:lnTo>
                  <a:lnTo>
                    <a:pt x="2391" y="270"/>
                  </a:lnTo>
                  <a:lnTo>
                    <a:pt x="2424" y="236"/>
                  </a:lnTo>
                  <a:lnTo>
                    <a:pt x="2424" y="203"/>
                  </a:lnTo>
                  <a:lnTo>
                    <a:pt x="2391" y="169"/>
                  </a:lnTo>
                  <a:lnTo>
                    <a:pt x="2357" y="169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392;p8">
              <a:extLst>
                <a:ext uri="{FF2B5EF4-FFF2-40B4-BE49-F238E27FC236}">
                  <a16:creationId xmlns:a16="http://schemas.microsoft.com/office/drawing/2014/main" id="{3433D469-2D47-469A-82BE-6988D3A4781A}"/>
                </a:ext>
              </a:extLst>
            </p:cNvPr>
            <p:cNvSpPr/>
            <p:nvPr/>
          </p:nvSpPr>
          <p:spPr>
            <a:xfrm>
              <a:off x="50" y="-7"/>
              <a:ext cx="2049897" cy="773345"/>
            </a:xfrm>
            <a:custGeom>
              <a:avLst/>
              <a:gdLst/>
              <a:ahLst/>
              <a:cxnLst/>
              <a:rect l="l" t="t" r="r" b="b"/>
              <a:pathLst>
                <a:path w="41144" h="15522" extrusionOk="0">
                  <a:moveTo>
                    <a:pt x="40604" y="1"/>
                  </a:moveTo>
                  <a:lnTo>
                    <a:pt x="40705" y="2425"/>
                  </a:lnTo>
                  <a:lnTo>
                    <a:pt x="40773" y="4849"/>
                  </a:lnTo>
                  <a:lnTo>
                    <a:pt x="40806" y="7374"/>
                  </a:lnTo>
                  <a:lnTo>
                    <a:pt x="40806" y="9899"/>
                  </a:lnTo>
                  <a:lnTo>
                    <a:pt x="40773" y="11078"/>
                  </a:lnTo>
                  <a:lnTo>
                    <a:pt x="40705" y="12256"/>
                  </a:lnTo>
                  <a:lnTo>
                    <a:pt x="40705" y="12626"/>
                  </a:lnTo>
                  <a:lnTo>
                    <a:pt x="40638" y="12997"/>
                  </a:lnTo>
                  <a:lnTo>
                    <a:pt x="40604" y="13199"/>
                  </a:lnTo>
                  <a:lnTo>
                    <a:pt x="40503" y="13367"/>
                  </a:lnTo>
                  <a:lnTo>
                    <a:pt x="40369" y="13468"/>
                  </a:lnTo>
                  <a:lnTo>
                    <a:pt x="40200" y="13535"/>
                  </a:lnTo>
                  <a:lnTo>
                    <a:pt x="39998" y="13569"/>
                  </a:lnTo>
                  <a:lnTo>
                    <a:pt x="39830" y="13603"/>
                  </a:lnTo>
                  <a:lnTo>
                    <a:pt x="29629" y="13939"/>
                  </a:lnTo>
                  <a:lnTo>
                    <a:pt x="19461" y="14276"/>
                  </a:lnTo>
                  <a:lnTo>
                    <a:pt x="14276" y="14478"/>
                  </a:lnTo>
                  <a:lnTo>
                    <a:pt x="9091" y="14714"/>
                  </a:lnTo>
                  <a:lnTo>
                    <a:pt x="6499" y="14882"/>
                  </a:lnTo>
                  <a:lnTo>
                    <a:pt x="3940" y="15050"/>
                  </a:lnTo>
                  <a:lnTo>
                    <a:pt x="1179" y="15252"/>
                  </a:lnTo>
                  <a:lnTo>
                    <a:pt x="607" y="15286"/>
                  </a:lnTo>
                  <a:lnTo>
                    <a:pt x="304" y="15320"/>
                  </a:lnTo>
                  <a:lnTo>
                    <a:pt x="1" y="15286"/>
                  </a:lnTo>
                  <a:lnTo>
                    <a:pt x="1" y="15522"/>
                  </a:lnTo>
                  <a:lnTo>
                    <a:pt x="910" y="15522"/>
                  </a:lnTo>
                  <a:lnTo>
                    <a:pt x="3671" y="15320"/>
                  </a:lnTo>
                  <a:lnTo>
                    <a:pt x="6398" y="15118"/>
                  </a:lnTo>
                  <a:lnTo>
                    <a:pt x="9226" y="14949"/>
                  </a:lnTo>
                  <a:lnTo>
                    <a:pt x="12020" y="14815"/>
                  </a:lnTo>
                  <a:lnTo>
                    <a:pt x="17676" y="14579"/>
                  </a:lnTo>
                  <a:lnTo>
                    <a:pt x="23164" y="14377"/>
                  </a:lnTo>
                  <a:lnTo>
                    <a:pt x="28619" y="14209"/>
                  </a:lnTo>
                  <a:lnTo>
                    <a:pt x="39594" y="13872"/>
                  </a:lnTo>
                  <a:lnTo>
                    <a:pt x="39662" y="13939"/>
                  </a:lnTo>
                  <a:lnTo>
                    <a:pt x="39729" y="13973"/>
                  </a:lnTo>
                  <a:lnTo>
                    <a:pt x="39763" y="13939"/>
                  </a:lnTo>
                  <a:lnTo>
                    <a:pt x="39897" y="13906"/>
                  </a:lnTo>
                  <a:lnTo>
                    <a:pt x="40066" y="13872"/>
                  </a:lnTo>
                  <a:lnTo>
                    <a:pt x="40167" y="13872"/>
                  </a:lnTo>
                  <a:lnTo>
                    <a:pt x="40234" y="13838"/>
                  </a:lnTo>
                  <a:lnTo>
                    <a:pt x="40402" y="13805"/>
                  </a:lnTo>
                  <a:lnTo>
                    <a:pt x="40571" y="13737"/>
                  </a:lnTo>
                  <a:lnTo>
                    <a:pt x="40705" y="13636"/>
                  </a:lnTo>
                  <a:lnTo>
                    <a:pt x="40806" y="13468"/>
                  </a:lnTo>
                  <a:lnTo>
                    <a:pt x="40907" y="13232"/>
                  </a:lnTo>
                  <a:lnTo>
                    <a:pt x="40975" y="12997"/>
                  </a:lnTo>
                  <a:lnTo>
                    <a:pt x="41042" y="12458"/>
                  </a:lnTo>
                  <a:lnTo>
                    <a:pt x="41076" y="11414"/>
                  </a:lnTo>
                  <a:lnTo>
                    <a:pt x="41109" y="10000"/>
                  </a:lnTo>
                  <a:lnTo>
                    <a:pt x="41143" y="8586"/>
                  </a:lnTo>
                  <a:lnTo>
                    <a:pt x="41109" y="5758"/>
                  </a:lnTo>
                  <a:lnTo>
                    <a:pt x="41042" y="3065"/>
                  </a:lnTo>
                  <a:lnTo>
                    <a:pt x="40907" y="337"/>
                  </a:lnTo>
                  <a:lnTo>
                    <a:pt x="4090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393;p8">
              <a:extLst>
                <a:ext uri="{FF2B5EF4-FFF2-40B4-BE49-F238E27FC236}">
                  <a16:creationId xmlns:a16="http://schemas.microsoft.com/office/drawing/2014/main" id="{F31ABAF7-246A-44EF-9730-B156F8EB6759}"/>
                </a:ext>
              </a:extLst>
            </p:cNvPr>
            <p:cNvSpPr/>
            <p:nvPr/>
          </p:nvSpPr>
          <p:spPr>
            <a:xfrm>
              <a:off x="1872080" y="582069"/>
              <a:ext cx="10114" cy="67161"/>
            </a:xfrm>
            <a:custGeom>
              <a:avLst/>
              <a:gdLst/>
              <a:ahLst/>
              <a:cxnLst/>
              <a:rect l="l" t="t" r="r" b="b"/>
              <a:pathLst>
                <a:path w="203" h="1348" extrusionOk="0">
                  <a:moveTo>
                    <a:pt x="101" y="1"/>
                  </a:moveTo>
                  <a:lnTo>
                    <a:pt x="34" y="102"/>
                  </a:lnTo>
                  <a:lnTo>
                    <a:pt x="0" y="236"/>
                  </a:lnTo>
                  <a:lnTo>
                    <a:pt x="34" y="506"/>
                  </a:lnTo>
                  <a:lnTo>
                    <a:pt x="34" y="1280"/>
                  </a:lnTo>
                  <a:lnTo>
                    <a:pt x="68" y="1347"/>
                  </a:lnTo>
                  <a:lnTo>
                    <a:pt x="135" y="1347"/>
                  </a:lnTo>
                  <a:lnTo>
                    <a:pt x="169" y="1314"/>
                  </a:lnTo>
                  <a:lnTo>
                    <a:pt x="202" y="1280"/>
                  </a:lnTo>
                  <a:lnTo>
                    <a:pt x="169" y="472"/>
                  </a:lnTo>
                  <a:lnTo>
                    <a:pt x="169" y="236"/>
                  </a:lnTo>
                  <a:lnTo>
                    <a:pt x="169" y="102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394;p8">
              <a:extLst>
                <a:ext uri="{FF2B5EF4-FFF2-40B4-BE49-F238E27FC236}">
                  <a16:creationId xmlns:a16="http://schemas.microsoft.com/office/drawing/2014/main" id="{98D9B403-348E-461E-B0EF-4219F9696582}"/>
                </a:ext>
              </a:extLst>
            </p:cNvPr>
            <p:cNvSpPr/>
            <p:nvPr/>
          </p:nvSpPr>
          <p:spPr>
            <a:xfrm>
              <a:off x="1776471" y="-7"/>
              <a:ext cx="199639" cy="83951"/>
            </a:xfrm>
            <a:custGeom>
              <a:avLst/>
              <a:gdLst/>
              <a:ahLst/>
              <a:cxnLst/>
              <a:rect l="l" t="t" r="r" b="b"/>
              <a:pathLst>
                <a:path w="4007" h="1685" extrusionOk="0">
                  <a:moveTo>
                    <a:pt x="0" y="1"/>
                  </a:moveTo>
                  <a:lnTo>
                    <a:pt x="0" y="539"/>
                  </a:lnTo>
                  <a:lnTo>
                    <a:pt x="0" y="1011"/>
                  </a:lnTo>
                  <a:lnTo>
                    <a:pt x="68" y="1246"/>
                  </a:lnTo>
                  <a:lnTo>
                    <a:pt x="135" y="1448"/>
                  </a:lnTo>
                  <a:lnTo>
                    <a:pt x="202" y="1482"/>
                  </a:lnTo>
                  <a:lnTo>
                    <a:pt x="202" y="1516"/>
                  </a:lnTo>
                  <a:lnTo>
                    <a:pt x="236" y="1549"/>
                  </a:lnTo>
                  <a:lnTo>
                    <a:pt x="674" y="1617"/>
                  </a:lnTo>
                  <a:lnTo>
                    <a:pt x="1111" y="1650"/>
                  </a:lnTo>
                  <a:lnTo>
                    <a:pt x="2020" y="1684"/>
                  </a:lnTo>
                  <a:lnTo>
                    <a:pt x="2929" y="1650"/>
                  </a:lnTo>
                  <a:lnTo>
                    <a:pt x="3805" y="1549"/>
                  </a:lnTo>
                  <a:lnTo>
                    <a:pt x="3872" y="1583"/>
                  </a:lnTo>
                  <a:lnTo>
                    <a:pt x="3906" y="1583"/>
                  </a:lnTo>
                  <a:lnTo>
                    <a:pt x="3973" y="1549"/>
                  </a:lnTo>
                  <a:lnTo>
                    <a:pt x="4007" y="1482"/>
                  </a:lnTo>
                  <a:lnTo>
                    <a:pt x="3906" y="1"/>
                  </a:lnTo>
                  <a:lnTo>
                    <a:pt x="3704" y="1"/>
                  </a:lnTo>
                  <a:lnTo>
                    <a:pt x="3771" y="1347"/>
                  </a:lnTo>
                  <a:lnTo>
                    <a:pt x="2020" y="1381"/>
                  </a:lnTo>
                  <a:lnTo>
                    <a:pt x="1111" y="1381"/>
                  </a:lnTo>
                  <a:lnTo>
                    <a:pt x="236" y="1448"/>
                  </a:lnTo>
                  <a:lnTo>
                    <a:pt x="236" y="1415"/>
                  </a:lnTo>
                  <a:lnTo>
                    <a:pt x="270" y="1213"/>
                  </a:lnTo>
                  <a:lnTo>
                    <a:pt x="236" y="977"/>
                  </a:lnTo>
                  <a:lnTo>
                    <a:pt x="169" y="539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395;p8">
              <a:extLst>
                <a:ext uri="{FF2B5EF4-FFF2-40B4-BE49-F238E27FC236}">
                  <a16:creationId xmlns:a16="http://schemas.microsoft.com/office/drawing/2014/main" id="{36FA5DC3-C49C-4AFA-9592-35634BC82974}"/>
                </a:ext>
              </a:extLst>
            </p:cNvPr>
            <p:cNvSpPr/>
            <p:nvPr/>
          </p:nvSpPr>
          <p:spPr>
            <a:xfrm>
              <a:off x="365747" y="204663"/>
              <a:ext cx="47032" cy="33580"/>
            </a:xfrm>
            <a:custGeom>
              <a:avLst/>
              <a:gdLst/>
              <a:ahLst/>
              <a:cxnLst/>
              <a:rect l="l" t="t" r="r" b="b"/>
              <a:pathLst>
                <a:path w="944" h="674" extrusionOk="0">
                  <a:moveTo>
                    <a:pt x="876" y="0"/>
                  </a:moveTo>
                  <a:lnTo>
                    <a:pt x="808" y="34"/>
                  </a:lnTo>
                  <a:lnTo>
                    <a:pt x="741" y="135"/>
                  </a:lnTo>
                  <a:lnTo>
                    <a:pt x="707" y="236"/>
                  </a:lnTo>
                  <a:lnTo>
                    <a:pt x="640" y="505"/>
                  </a:lnTo>
                  <a:lnTo>
                    <a:pt x="539" y="371"/>
                  </a:lnTo>
                  <a:lnTo>
                    <a:pt x="472" y="270"/>
                  </a:lnTo>
                  <a:lnTo>
                    <a:pt x="539" y="169"/>
                  </a:lnTo>
                  <a:lnTo>
                    <a:pt x="539" y="101"/>
                  </a:lnTo>
                  <a:lnTo>
                    <a:pt x="505" y="68"/>
                  </a:lnTo>
                  <a:lnTo>
                    <a:pt x="438" y="68"/>
                  </a:lnTo>
                  <a:lnTo>
                    <a:pt x="371" y="101"/>
                  </a:lnTo>
                  <a:lnTo>
                    <a:pt x="202" y="404"/>
                  </a:lnTo>
                  <a:lnTo>
                    <a:pt x="202" y="371"/>
                  </a:lnTo>
                  <a:lnTo>
                    <a:pt x="169" y="236"/>
                  </a:lnTo>
                  <a:lnTo>
                    <a:pt x="135" y="202"/>
                  </a:lnTo>
                  <a:lnTo>
                    <a:pt x="101" y="169"/>
                  </a:lnTo>
                  <a:lnTo>
                    <a:pt x="68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0" y="270"/>
                  </a:lnTo>
                  <a:lnTo>
                    <a:pt x="34" y="371"/>
                  </a:lnTo>
                  <a:lnTo>
                    <a:pt x="101" y="606"/>
                  </a:lnTo>
                  <a:lnTo>
                    <a:pt x="135" y="674"/>
                  </a:lnTo>
                  <a:lnTo>
                    <a:pt x="202" y="674"/>
                  </a:lnTo>
                  <a:lnTo>
                    <a:pt x="270" y="640"/>
                  </a:lnTo>
                  <a:lnTo>
                    <a:pt x="404" y="404"/>
                  </a:lnTo>
                  <a:lnTo>
                    <a:pt x="438" y="472"/>
                  </a:lnTo>
                  <a:lnTo>
                    <a:pt x="505" y="606"/>
                  </a:lnTo>
                  <a:lnTo>
                    <a:pt x="640" y="674"/>
                  </a:lnTo>
                  <a:lnTo>
                    <a:pt x="707" y="674"/>
                  </a:lnTo>
                  <a:lnTo>
                    <a:pt x="741" y="640"/>
                  </a:lnTo>
                  <a:lnTo>
                    <a:pt x="842" y="371"/>
                  </a:lnTo>
                  <a:lnTo>
                    <a:pt x="943" y="101"/>
                  </a:lnTo>
                  <a:lnTo>
                    <a:pt x="943" y="34"/>
                  </a:lnTo>
                  <a:lnTo>
                    <a:pt x="90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396;p8">
              <a:extLst>
                <a:ext uri="{FF2B5EF4-FFF2-40B4-BE49-F238E27FC236}">
                  <a16:creationId xmlns:a16="http://schemas.microsoft.com/office/drawing/2014/main" id="{D966E80E-AAC8-4575-B8BD-17E071F6A1DC}"/>
                </a:ext>
              </a:extLst>
            </p:cNvPr>
            <p:cNvSpPr/>
            <p:nvPr/>
          </p:nvSpPr>
          <p:spPr>
            <a:xfrm>
              <a:off x="322102" y="157681"/>
              <a:ext cx="125901" cy="119126"/>
            </a:xfrm>
            <a:custGeom>
              <a:avLst/>
              <a:gdLst/>
              <a:ahLst/>
              <a:cxnLst/>
              <a:rect l="l" t="t" r="r" b="b"/>
              <a:pathLst>
                <a:path w="2527" h="2391" extrusionOk="0">
                  <a:moveTo>
                    <a:pt x="2257" y="236"/>
                  </a:moveTo>
                  <a:lnTo>
                    <a:pt x="2257" y="674"/>
                  </a:lnTo>
                  <a:lnTo>
                    <a:pt x="2257" y="1078"/>
                  </a:lnTo>
                  <a:lnTo>
                    <a:pt x="2290" y="1617"/>
                  </a:lnTo>
                  <a:lnTo>
                    <a:pt x="2324" y="2122"/>
                  </a:lnTo>
                  <a:lnTo>
                    <a:pt x="2088" y="2088"/>
                  </a:lnTo>
                  <a:lnTo>
                    <a:pt x="1886" y="2088"/>
                  </a:lnTo>
                  <a:lnTo>
                    <a:pt x="1449" y="2122"/>
                  </a:lnTo>
                  <a:lnTo>
                    <a:pt x="910" y="2122"/>
                  </a:lnTo>
                  <a:lnTo>
                    <a:pt x="641" y="2155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7" y="1145"/>
                  </a:lnTo>
                  <a:lnTo>
                    <a:pt x="203" y="708"/>
                  </a:lnTo>
                  <a:lnTo>
                    <a:pt x="136" y="270"/>
                  </a:lnTo>
                  <a:lnTo>
                    <a:pt x="1179" y="270"/>
                  </a:lnTo>
                  <a:lnTo>
                    <a:pt x="2257" y="236"/>
                  </a:lnTo>
                  <a:close/>
                  <a:moveTo>
                    <a:pt x="2223" y="1"/>
                  </a:moveTo>
                  <a:lnTo>
                    <a:pt x="1179" y="34"/>
                  </a:lnTo>
                  <a:lnTo>
                    <a:pt x="641" y="34"/>
                  </a:lnTo>
                  <a:lnTo>
                    <a:pt x="136" y="102"/>
                  </a:lnTo>
                  <a:lnTo>
                    <a:pt x="68" y="135"/>
                  </a:lnTo>
                  <a:lnTo>
                    <a:pt x="35" y="203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5" y="1145"/>
                  </a:lnTo>
                  <a:lnTo>
                    <a:pt x="68" y="1751"/>
                  </a:lnTo>
                  <a:lnTo>
                    <a:pt x="136" y="2021"/>
                  </a:lnTo>
                  <a:lnTo>
                    <a:pt x="203" y="2324"/>
                  </a:lnTo>
                  <a:lnTo>
                    <a:pt x="237" y="2357"/>
                  </a:lnTo>
                  <a:lnTo>
                    <a:pt x="338" y="2357"/>
                  </a:lnTo>
                  <a:lnTo>
                    <a:pt x="573" y="2391"/>
                  </a:lnTo>
                  <a:lnTo>
                    <a:pt x="809" y="2391"/>
                  </a:lnTo>
                  <a:lnTo>
                    <a:pt x="1280" y="2357"/>
                  </a:lnTo>
                  <a:lnTo>
                    <a:pt x="2088" y="2357"/>
                  </a:lnTo>
                  <a:lnTo>
                    <a:pt x="2358" y="2290"/>
                  </a:lnTo>
                  <a:lnTo>
                    <a:pt x="2391" y="2324"/>
                  </a:lnTo>
                  <a:lnTo>
                    <a:pt x="2459" y="2324"/>
                  </a:lnTo>
                  <a:lnTo>
                    <a:pt x="2492" y="2256"/>
                  </a:lnTo>
                  <a:lnTo>
                    <a:pt x="2526" y="2021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9" y="640"/>
                  </a:lnTo>
                  <a:lnTo>
                    <a:pt x="2425" y="371"/>
                  </a:lnTo>
                  <a:lnTo>
                    <a:pt x="2358" y="68"/>
                  </a:lnTo>
                  <a:lnTo>
                    <a:pt x="2324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397;p8">
              <a:extLst>
                <a:ext uri="{FF2B5EF4-FFF2-40B4-BE49-F238E27FC236}">
                  <a16:creationId xmlns:a16="http://schemas.microsoft.com/office/drawing/2014/main" id="{101FD8A8-A415-4BD0-805C-B1C3D11F7F11}"/>
                </a:ext>
              </a:extLst>
            </p:cNvPr>
            <p:cNvSpPr/>
            <p:nvPr/>
          </p:nvSpPr>
          <p:spPr>
            <a:xfrm>
              <a:off x="270138" y="335497"/>
              <a:ext cx="30242" cy="43645"/>
            </a:xfrm>
            <a:custGeom>
              <a:avLst/>
              <a:gdLst/>
              <a:ahLst/>
              <a:cxnLst/>
              <a:rect l="l" t="t" r="r" b="b"/>
              <a:pathLst>
                <a:path w="607" h="876" extrusionOk="0">
                  <a:moveTo>
                    <a:pt x="303" y="0"/>
                  </a:moveTo>
                  <a:lnTo>
                    <a:pt x="236" y="34"/>
                  </a:lnTo>
                  <a:lnTo>
                    <a:pt x="202" y="68"/>
                  </a:lnTo>
                  <a:lnTo>
                    <a:pt x="101" y="472"/>
                  </a:lnTo>
                  <a:lnTo>
                    <a:pt x="34" y="640"/>
                  </a:lnTo>
                  <a:lnTo>
                    <a:pt x="0" y="741"/>
                  </a:lnTo>
                  <a:lnTo>
                    <a:pt x="0" y="808"/>
                  </a:lnTo>
                  <a:lnTo>
                    <a:pt x="34" y="842"/>
                  </a:lnTo>
                  <a:lnTo>
                    <a:pt x="68" y="842"/>
                  </a:lnTo>
                  <a:lnTo>
                    <a:pt x="169" y="775"/>
                  </a:lnTo>
                  <a:lnTo>
                    <a:pt x="202" y="707"/>
                  </a:lnTo>
                  <a:lnTo>
                    <a:pt x="371" y="707"/>
                  </a:lnTo>
                  <a:lnTo>
                    <a:pt x="438" y="842"/>
                  </a:lnTo>
                  <a:lnTo>
                    <a:pt x="472" y="876"/>
                  </a:lnTo>
                  <a:lnTo>
                    <a:pt x="505" y="876"/>
                  </a:lnTo>
                  <a:lnTo>
                    <a:pt x="573" y="842"/>
                  </a:lnTo>
                  <a:lnTo>
                    <a:pt x="573" y="808"/>
                  </a:lnTo>
                  <a:lnTo>
                    <a:pt x="573" y="674"/>
                  </a:lnTo>
                  <a:lnTo>
                    <a:pt x="573" y="640"/>
                  </a:lnTo>
                  <a:lnTo>
                    <a:pt x="606" y="606"/>
                  </a:lnTo>
                  <a:lnTo>
                    <a:pt x="573" y="573"/>
                  </a:lnTo>
                  <a:lnTo>
                    <a:pt x="539" y="573"/>
                  </a:lnTo>
                  <a:lnTo>
                    <a:pt x="505" y="438"/>
                  </a:lnTo>
                  <a:lnTo>
                    <a:pt x="371" y="68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398;p8">
              <a:extLst>
                <a:ext uri="{FF2B5EF4-FFF2-40B4-BE49-F238E27FC236}">
                  <a16:creationId xmlns:a16="http://schemas.microsoft.com/office/drawing/2014/main" id="{BCC18269-EB48-4977-BB12-8627D3C97E1F}"/>
                </a:ext>
              </a:extLst>
            </p:cNvPr>
            <p:cNvSpPr/>
            <p:nvPr/>
          </p:nvSpPr>
          <p:spPr>
            <a:xfrm>
              <a:off x="182898" y="159375"/>
              <a:ext cx="122514" cy="134222"/>
            </a:xfrm>
            <a:custGeom>
              <a:avLst/>
              <a:gdLst/>
              <a:ahLst/>
              <a:cxnLst/>
              <a:rect l="l" t="t" r="r" b="b"/>
              <a:pathLst>
                <a:path w="2459" h="2694" extrusionOk="0">
                  <a:moveTo>
                    <a:pt x="2290" y="236"/>
                  </a:moveTo>
                  <a:lnTo>
                    <a:pt x="2223" y="741"/>
                  </a:lnTo>
                  <a:lnTo>
                    <a:pt x="2189" y="1280"/>
                  </a:lnTo>
                  <a:lnTo>
                    <a:pt x="2223" y="1818"/>
                  </a:lnTo>
                  <a:lnTo>
                    <a:pt x="2290" y="2323"/>
                  </a:lnTo>
                  <a:lnTo>
                    <a:pt x="2290" y="2357"/>
                  </a:lnTo>
                  <a:lnTo>
                    <a:pt x="1819" y="2357"/>
                  </a:lnTo>
                  <a:lnTo>
                    <a:pt x="1347" y="2391"/>
                  </a:lnTo>
                  <a:lnTo>
                    <a:pt x="371" y="2391"/>
                  </a:lnTo>
                  <a:lnTo>
                    <a:pt x="270" y="1313"/>
                  </a:lnTo>
                  <a:lnTo>
                    <a:pt x="169" y="270"/>
                  </a:lnTo>
                  <a:lnTo>
                    <a:pt x="708" y="303"/>
                  </a:lnTo>
                  <a:lnTo>
                    <a:pt x="1213" y="303"/>
                  </a:lnTo>
                  <a:lnTo>
                    <a:pt x="2290" y="236"/>
                  </a:lnTo>
                  <a:close/>
                  <a:moveTo>
                    <a:pt x="2290" y="0"/>
                  </a:moveTo>
                  <a:lnTo>
                    <a:pt x="1751" y="34"/>
                  </a:lnTo>
                  <a:lnTo>
                    <a:pt x="1213" y="68"/>
                  </a:lnTo>
                  <a:lnTo>
                    <a:pt x="674" y="68"/>
                  </a:lnTo>
                  <a:lnTo>
                    <a:pt x="135" y="101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1" y="236"/>
                  </a:lnTo>
                  <a:lnTo>
                    <a:pt x="1" y="842"/>
                  </a:lnTo>
                  <a:lnTo>
                    <a:pt x="1" y="1448"/>
                  </a:lnTo>
                  <a:lnTo>
                    <a:pt x="68" y="2054"/>
                  </a:lnTo>
                  <a:lnTo>
                    <a:pt x="169" y="2626"/>
                  </a:lnTo>
                  <a:lnTo>
                    <a:pt x="236" y="2694"/>
                  </a:lnTo>
                  <a:lnTo>
                    <a:pt x="304" y="2694"/>
                  </a:lnTo>
                  <a:lnTo>
                    <a:pt x="371" y="2660"/>
                  </a:lnTo>
                  <a:lnTo>
                    <a:pt x="405" y="2593"/>
                  </a:lnTo>
                  <a:lnTo>
                    <a:pt x="371" y="2525"/>
                  </a:lnTo>
                  <a:lnTo>
                    <a:pt x="842" y="2593"/>
                  </a:lnTo>
                  <a:lnTo>
                    <a:pt x="1347" y="2626"/>
                  </a:lnTo>
                  <a:lnTo>
                    <a:pt x="1819" y="2593"/>
                  </a:lnTo>
                  <a:lnTo>
                    <a:pt x="2054" y="2559"/>
                  </a:lnTo>
                  <a:lnTo>
                    <a:pt x="2290" y="2525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357" y="2424"/>
                  </a:lnTo>
                  <a:lnTo>
                    <a:pt x="2391" y="2424"/>
                  </a:lnTo>
                  <a:lnTo>
                    <a:pt x="2425" y="2391"/>
                  </a:lnTo>
                  <a:lnTo>
                    <a:pt x="2458" y="2323"/>
                  </a:lnTo>
                  <a:lnTo>
                    <a:pt x="2458" y="1818"/>
                  </a:lnTo>
                  <a:lnTo>
                    <a:pt x="2458" y="1246"/>
                  </a:lnTo>
                  <a:lnTo>
                    <a:pt x="2425" y="707"/>
                  </a:lnTo>
                  <a:lnTo>
                    <a:pt x="2357" y="202"/>
                  </a:lnTo>
                  <a:lnTo>
                    <a:pt x="2391" y="135"/>
                  </a:lnTo>
                  <a:lnTo>
                    <a:pt x="2391" y="68"/>
                  </a:lnTo>
                  <a:lnTo>
                    <a:pt x="2357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399;p8">
              <a:extLst>
                <a:ext uri="{FF2B5EF4-FFF2-40B4-BE49-F238E27FC236}">
                  <a16:creationId xmlns:a16="http://schemas.microsoft.com/office/drawing/2014/main" id="{7BABD4E3-D5D2-4065-81F0-D8E65C6D3059}"/>
                </a:ext>
              </a:extLst>
            </p:cNvPr>
            <p:cNvSpPr/>
            <p:nvPr/>
          </p:nvSpPr>
          <p:spPr>
            <a:xfrm>
              <a:off x="481485" y="466331"/>
              <a:ext cx="38612" cy="38612"/>
            </a:xfrm>
            <a:custGeom>
              <a:avLst/>
              <a:gdLst/>
              <a:ahLst/>
              <a:cxnLst/>
              <a:rect l="l" t="t" r="r" b="b"/>
              <a:pathLst>
                <a:path w="775" h="775" extrusionOk="0">
                  <a:moveTo>
                    <a:pt x="674" y="0"/>
                  </a:moveTo>
                  <a:lnTo>
                    <a:pt x="505" y="135"/>
                  </a:lnTo>
                  <a:lnTo>
                    <a:pt x="371" y="236"/>
                  </a:lnTo>
                  <a:lnTo>
                    <a:pt x="169" y="135"/>
                  </a:lnTo>
                  <a:lnTo>
                    <a:pt x="135" y="101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101" y="236"/>
                  </a:lnTo>
                  <a:lnTo>
                    <a:pt x="236" y="371"/>
                  </a:lnTo>
                  <a:lnTo>
                    <a:pt x="135" y="472"/>
                  </a:lnTo>
                  <a:lnTo>
                    <a:pt x="68" y="573"/>
                  </a:lnTo>
                  <a:lnTo>
                    <a:pt x="34" y="606"/>
                  </a:lnTo>
                  <a:lnTo>
                    <a:pt x="0" y="674"/>
                  </a:lnTo>
                  <a:lnTo>
                    <a:pt x="34" y="741"/>
                  </a:lnTo>
                  <a:lnTo>
                    <a:pt x="101" y="775"/>
                  </a:lnTo>
                  <a:lnTo>
                    <a:pt x="202" y="707"/>
                  </a:lnTo>
                  <a:lnTo>
                    <a:pt x="270" y="640"/>
                  </a:lnTo>
                  <a:lnTo>
                    <a:pt x="404" y="472"/>
                  </a:lnTo>
                  <a:lnTo>
                    <a:pt x="640" y="573"/>
                  </a:lnTo>
                  <a:lnTo>
                    <a:pt x="741" y="539"/>
                  </a:lnTo>
                  <a:lnTo>
                    <a:pt x="775" y="472"/>
                  </a:lnTo>
                  <a:lnTo>
                    <a:pt x="775" y="404"/>
                  </a:lnTo>
                  <a:lnTo>
                    <a:pt x="707" y="371"/>
                  </a:lnTo>
                  <a:lnTo>
                    <a:pt x="539" y="337"/>
                  </a:lnTo>
                  <a:lnTo>
                    <a:pt x="606" y="270"/>
                  </a:lnTo>
                  <a:lnTo>
                    <a:pt x="707" y="34"/>
                  </a:lnTo>
                  <a:lnTo>
                    <a:pt x="70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400;p8">
              <a:extLst>
                <a:ext uri="{FF2B5EF4-FFF2-40B4-BE49-F238E27FC236}">
                  <a16:creationId xmlns:a16="http://schemas.microsoft.com/office/drawing/2014/main" id="{24C18CDC-4608-4877-8BA2-9C867F4BEC31}"/>
                </a:ext>
              </a:extLst>
            </p:cNvPr>
            <p:cNvSpPr/>
            <p:nvPr/>
          </p:nvSpPr>
          <p:spPr>
            <a:xfrm>
              <a:off x="463050" y="150955"/>
              <a:ext cx="127496" cy="120820"/>
            </a:xfrm>
            <a:custGeom>
              <a:avLst/>
              <a:gdLst/>
              <a:ahLst/>
              <a:cxnLst/>
              <a:rect l="l" t="t" r="r" b="b"/>
              <a:pathLst>
                <a:path w="2559" h="2425" extrusionOk="0">
                  <a:moveTo>
                    <a:pt x="168" y="169"/>
                  </a:moveTo>
                  <a:lnTo>
                    <a:pt x="370" y="270"/>
                  </a:lnTo>
                  <a:lnTo>
                    <a:pt x="572" y="304"/>
                  </a:lnTo>
                  <a:lnTo>
                    <a:pt x="1010" y="270"/>
                  </a:lnTo>
                  <a:lnTo>
                    <a:pt x="1650" y="304"/>
                  </a:lnTo>
                  <a:lnTo>
                    <a:pt x="2290" y="338"/>
                  </a:lnTo>
                  <a:lnTo>
                    <a:pt x="2290" y="708"/>
                  </a:lnTo>
                  <a:lnTo>
                    <a:pt x="2323" y="1078"/>
                  </a:lnTo>
                  <a:lnTo>
                    <a:pt x="2323" y="1583"/>
                  </a:lnTo>
                  <a:lnTo>
                    <a:pt x="2323" y="1853"/>
                  </a:lnTo>
                  <a:lnTo>
                    <a:pt x="2391" y="2088"/>
                  </a:lnTo>
                  <a:lnTo>
                    <a:pt x="2357" y="2088"/>
                  </a:lnTo>
                  <a:lnTo>
                    <a:pt x="1313" y="2122"/>
                  </a:lnTo>
                  <a:lnTo>
                    <a:pt x="808" y="2156"/>
                  </a:lnTo>
                  <a:lnTo>
                    <a:pt x="539" y="2189"/>
                  </a:lnTo>
                  <a:lnTo>
                    <a:pt x="303" y="2223"/>
                  </a:lnTo>
                  <a:lnTo>
                    <a:pt x="236" y="1718"/>
                  </a:lnTo>
                  <a:lnTo>
                    <a:pt x="236" y="1213"/>
                  </a:lnTo>
                  <a:lnTo>
                    <a:pt x="269" y="708"/>
                  </a:lnTo>
                  <a:lnTo>
                    <a:pt x="236" y="439"/>
                  </a:lnTo>
                  <a:lnTo>
                    <a:pt x="202" y="304"/>
                  </a:lnTo>
                  <a:lnTo>
                    <a:pt x="168" y="169"/>
                  </a:lnTo>
                  <a:close/>
                  <a:moveTo>
                    <a:pt x="2357" y="1"/>
                  </a:moveTo>
                  <a:lnTo>
                    <a:pt x="2357" y="35"/>
                  </a:lnTo>
                  <a:lnTo>
                    <a:pt x="2323" y="136"/>
                  </a:lnTo>
                  <a:lnTo>
                    <a:pt x="1751" y="68"/>
                  </a:lnTo>
                  <a:lnTo>
                    <a:pt x="1178" y="68"/>
                  </a:lnTo>
                  <a:lnTo>
                    <a:pt x="640" y="35"/>
                  </a:lnTo>
                  <a:lnTo>
                    <a:pt x="404" y="68"/>
                  </a:lnTo>
                  <a:lnTo>
                    <a:pt x="269" y="102"/>
                  </a:lnTo>
                  <a:lnTo>
                    <a:pt x="168" y="169"/>
                  </a:lnTo>
                  <a:lnTo>
                    <a:pt x="135" y="169"/>
                  </a:lnTo>
                  <a:lnTo>
                    <a:pt x="67" y="338"/>
                  </a:lnTo>
                  <a:lnTo>
                    <a:pt x="34" y="506"/>
                  </a:lnTo>
                  <a:lnTo>
                    <a:pt x="0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55"/>
                  </a:lnTo>
                  <a:lnTo>
                    <a:pt x="34" y="2189"/>
                  </a:lnTo>
                  <a:lnTo>
                    <a:pt x="67" y="2290"/>
                  </a:lnTo>
                  <a:lnTo>
                    <a:pt x="135" y="2358"/>
                  </a:lnTo>
                  <a:lnTo>
                    <a:pt x="236" y="2425"/>
                  </a:lnTo>
                  <a:lnTo>
                    <a:pt x="303" y="2425"/>
                  </a:lnTo>
                  <a:lnTo>
                    <a:pt x="303" y="2358"/>
                  </a:lnTo>
                  <a:lnTo>
                    <a:pt x="572" y="2391"/>
                  </a:lnTo>
                  <a:lnTo>
                    <a:pt x="808" y="2425"/>
                  </a:lnTo>
                  <a:lnTo>
                    <a:pt x="1347" y="2391"/>
                  </a:lnTo>
                  <a:lnTo>
                    <a:pt x="2357" y="2324"/>
                  </a:lnTo>
                  <a:lnTo>
                    <a:pt x="2424" y="2290"/>
                  </a:lnTo>
                  <a:lnTo>
                    <a:pt x="2492" y="2324"/>
                  </a:lnTo>
                  <a:lnTo>
                    <a:pt x="2525" y="2324"/>
                  </a:lnTo>
                  <a:lnTo>
                    <a:pt x="2525" y="2290"/>
                  </a:lnTo>
                  <a:lnTo>
                    <a:pt x="2559" y="2021"/>
                  </a:lnTo>
                  <a:lnTo>
                    <a:pt x="2559" y="1752"/>
                  </a:lnTo>
                  <a:lnTo>
                    <a:pt x="2525" y="1247"/>
                  </a:lnTo>
                  <a:lnTo>
                    <a:pt x="2492" y="641"/>
                  </a:lnTo>
                  <a:lnTo>
                    <a:pt x="2492" y="338"/>
                  </a:lnTo>
                  <a:lnTo>
                    <a:pt x="2458" y="35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401;p8">
              <a:extLst>
                <a:ext uri="{FF2B5EF4-FFF2-40B4-BE49-F238E27FC236}">
                  <a16:creationId xmlns:a16="http://schemas.microsoft.com/office/drawing/2014/main" id="{538CF132-E756-48C3-870B-0242048C3A34}"/>
                </a:ext>
              </a:extLst>
            </p:cNvPr>
            <p:cNvSpPr/>
            <p:nvPr/>
          </p:nvSpPr>
          <p:spPr>
            <a:xfrm>
              <a:off x="513371" y="199631"/>
              <a:ext cx="31886" cy="38612"/>
            </a:xfrm>
            <a:custGeom>
              <a:avLst/>
              <a:gdLst/>
              <a:ahLst/>
              <a:cxnLst/>
              <a:rect l="l" t="t" r="r" b="b"/>
              <a:pathLst>
                <a:path w="640" h="775" extrusionOk="0">
                  <a:moveTo>
                    <a:pt x="101" y="0"/>
                  </a:moveTo>
                  <a:lnTo>
                    <a:pt x="67" y="34"/>
                  </a:lnTo>
                  <a:lnTo>
                    <a:pt x="34" y="337"/>
                  </a:lnTo>
                  <a:lnTo>
                    <a:pt x="34" y="606"/>
                  </a:lnTo>
                  <a:lnTo>
                    <a:pt x="67" y="640"/>
                  </a:lnTo>
                  <a:lnTo>
                    <a:pt x="67" y="674"/>
                  </a:lnTo>
                  <a:lnTo>
                    <a:pt x="0" y="674"/>
                  </a:lnTo>
                  <a:lnTo>
                    <a:pt x="0" y="707"/>
                  </a:lnTo>
                  <a:lnTo>
                    <a:pt x="168" y="775"/>
                  </a:lnTo>
                  <a:lnTo>
                    <a:pt x="370" y="775"/>
                  </a:lnTo>
                  <a:lnTo>
                    <a:pt x="505" y="741"/>
                  </a:lnTo>
                  <a:lnTo>
                    <a:pt x="573" y="707"/>
                  </a:lnTo>
                  <a:lnTo>
                    <a:pt x="640" y="674"/>
                  </a:lnTo>
                  <a:lnTo>
                    <a:pt x="640" y="640"/>
                  </a:lnTo>
                  <a:lnTo>
                    <a:pt x="606" y="606"/>
                  </a:lnTo>
                  <a:lnTo>
                    <a:pt x="539" y="573"/>
                  </a:lnTo>
                  <a:lnTo>
                    <a:pt x="472" y="606"/>
                  </a:lnTo>
                  <a:lnTo>
                    <a:pt x="337" y="640"/>
                  </a:lnTo>
                  <a:lnTo>
                    <a:pt x="168" y="674"/>
                  </a:lnTo>
                  <a:lnTo>
                    <a:pt x="168" y="606"/>
                  </a:lnTo>
                  <a:lnTo>
                    <a:pt x="168" y="371"/>
                  </a:lnTo>
                  <a:lnTo>
                    <a:pt x="236" y="404"/>
                  </a:lnTo>
                  <a:lnTo>
                    <a:pt x="472" y="404"/>
                  </a:lnTo>
                  <a:lnTo>
                    <a:pt x="505" y="337"/>
                  </a:lnTo>
                  <a:lnTo>
                    <a:pt x="505" y="303"/>
                  </a:lnTo>
                  <a:lnTo>
                    <a:pt x="472" y="236"/>
                  </a:lnTo>
                  <a:lnTo>
                    <a:pt x="202" y="236"/>
                  </a:lnTo>
                  <a:lnTo>
                    <a:pt x="168" y="270"/>
                  </a:lnTo>
                  <a:lnTo>
                    <a:pt x="135" y="34"/>
                  </a:lnTo>
                  <a:lnTo>
                    <a:pt x="101" y="3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402;p8">
              <a:extLst>
                <a:ext uri="{FF2B5EF4-FFF2-40B4-BE49-F238E27FC236}">
                  <a16:creationId xmlns:a16="http://schemas.microsoft.com/office/drawing/2014/main" id="{E7E5E28F-F7B5-41AA-8E63-E30779DBD4ED}"/>
                </a:ext>
              </a:extLst>
            </p:cNvPr>
            <p:cNvSpPr/>
            <p:nvPr/>
          </p:nvSpPr>
          <p:spPr>
            <a:xfrm>
              <a:off x="404310" y="337191"/>
              <a:ext cx="30242" cy="43645"/>
            </a:xfrm>
            <a:custGeom>
              <a:avLst/>
              <a:gdLst/>
              <a:ahLst/>
              <a:cxnLst/>
              <a:rect l="l" t="t" r="r" b="b"/>
              <a:pathLst>
                <a:path w="607" h="876" extrusionOk="0">
                  <a:moveTo>
                    <a:pt x="371" y="0"/>
                  </a:moveTo>
                  <a:lnTo>
                    <a:pt x="304" y="34"/>
                  </a:lnTo>
                  <a:lnTo>
                    <a:pt x="169" y="67"/>
                  </a:lnTo>
                  <a:lnTo>
                    <a:pt x="102" y="135"/>
                  </a:lnTo>
                  <a:lnTo>
                    <a:pt x="102" y="168"/>
                  </a:lnTo>
                  <a:lnTo>
                    <a:pt x="68" y="269"/>
                  </a:lnTo>
                  <a:lnTo>
                    <a:pt x="68" y="337"/>
                  </a:lnTo>
                  <a:lnTo>
                    <a:pt x="135" y="438"/>
                  </a:lnTo>
                  <a:lnTo>
                    <a:pt x="270" y="505"/>
                  </a:lnTo>
                  <a:lnTo>
                    <a:pt x="405" y="539"/>
                  </a:lnTo>
                  <a:lnTo>
                    <a:pt x="405" y="606"/>
                  </a:lnTo>
                  <a:lnTo>
                    <a:pt x="337" y="673"/>
                  </a:lnTo>
                  <a:lnTo>
                    <a:pt x="304" y="707"/>
                  </a:lnTo>
                  <a:lnTo>
                    <a:pt x="236" y="673"/>
                  </a:lnTo>
                  <a:lnTo>
                    <a:pt x="135" y="640"/>
                  </a:lnTo>
                  <a:lnTo>
                    <a:pt x="34" y="640"/>
                  </a:lnTo>
                  <a:lnTo>
                    <a:pt x="1" y="673"/>
                  </a:lnTo>
                  <a:lnTo>
                    <a:pt x="1" y="741"/>
                  </a:lnTo>
                  <a:lnTo>
                    <a:pt x="34" y="774"/>
                  </a:lnTo>
                  <a:lnTo>
                    <a:pt x="135" y="842"/>
                  </a:lnTo>
                  <a:lnTo>
                    <a:pt x="236" y="875"/>
                  </a:lnTo>
                  <a:lnTo>
                    <a:pt x="337" y="875"/>
                  </a:lnTo>
                  <a:lnTo>
                    <a:pt x="438" y="808"/>
                  </a:lnTo>
                  <a:lnTo>
                    <a:pt x="539" y="741"/>
                  </a:lnTo>
                  <a:lnTo>
                    <a:pt x="573" y="640"/>
                  </a:lnTo>
                  <a:lnTo>
                    <a:pt x="607" y="539"/>
                  </a:lnTo>
                  <a:lnTo>
                    <a:pt x="573" y="438"/>
                  </a:lnTo>
                  <a:lnTo>
                    <a:pt x="539" y="404"/>
                  </a:lnTo>
                  <a:lnTo>
                    <a:pt x="472" y="370"/>
                  </a:lnTo>
                  <a:lnTo>
                    <a:pt x="337" y="337"/>
                  </a:lnTo>
                  <a:lnTo>
                    <a:pt x="304" y="303"/>
                  </a:lnTo>
                  <a:lnTo>
                    <a:pt x="270" y="269"/>
                  </a:lnTo>
                  <a:lnTo>
                    <a:pt x="270" y="202"/>
                  </a:lnTo>
                  <a:lnTo>
                    <a:pt x="337" y="168"/>
                  </a:lnTo>
                  <a:lnTo>
                    <a:pt x="506" y="168"/>
                  </a:lnTo>
                  <a:lnTo>
                    <a:pt x="506" y="135"/>
                  </a:lnTo>
                  <a:lnTo>
                    <a:pt x="472" y="67"/>
                  </a:lnTo>
                  <a:lnTo>
                    <a:pt x="438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403;p8">
              <a:extLst>
                <a:ext uri="{FF2B5EF4-FFF2-40B4-BE49-F238E27FC236}">
                  <a16:creationId xmlns:a16="http://schemas.microsoft.com/office/drawing/2014/main" id="{ED68F114-D4CD-4AA9-AD96-BF2869CC7561}"/>
                </a:ext>
              </a:extLst>
            </p:cNvPr>
            <p:cNvSpPr/>
            <p:nvPr/>
          </p:nvSpPr>
          <p:spPr>
            <a:xfrm>
              <a:off x="355683" y="291853"/>
              <a:ext cx="122514" cy="120869"/>
            </a:xfrm>
            <a:custGeom>
              <a:avLst/>
              <a:gdLst/>
              <a:ahLst/>
              <a:cxnLst/>
              <a:rect l="l" t="t" r="r" b="b"/>
              <a:pathLst>
                <a:path w="2459" h="2426" extrusionOk="0">
                  <a:moveTo>
                    <a:pt x="2290" y="203"/>
                  </a:moveTo>
                  <a:lnTo>
                    <a:pt x="2256" y="641"/>
                  </a:lnTo>
                  <a:lnTo>
                    <a:pt x="2256" y="1078"/>
                  </a:lnTo>
                  <a:lnTo>
                    <a:pt x="2222" y="1617"/>
                  </a:lnTo>
                  <a:lnTo>
                    <a:pt x="2222" y="2156"/>
                  </a:lnTo>
                  <a:lnTo>
                    <a:pt x="1953" y="2122"/>
                  </a:lnTo>
                  <a:lnTo>
                    <a:pt x="1684" y="2088"/>
                  </a:lnTo>
                  <a:lnTo>
                    <a:pt x="1145" y="2122"/>
                  </a:lnTo>
                  <a:lnTo>
                    <a:pt x="707" y="2156"/>
                  </a:lnTo>
                  <a:lnTo>
                    <a:pt x="472" y="2156"/>
                  </a:lnTo>
                  <a:lnTo>
                    <a:pt x="270" y="2223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02" y="742"/>
                  </a:lnTo>
                  <a:lnTo>
                    <a:pt x="202" y="304"/>
                  </a:lnTo>
                  <a:lnTo>
                    <a:pt x="1246" y="270"/>
                  </a:lnTo>
                  <a:lnTo>
                    <a:pt x="1751" y="237"/>
                  </a:lnTo>
                  <a:lnTo>
                    <a:pt x="2290" y="203"/>
                  </a:lnTo>
                  <a:close/>
                  <a:moveTo>
                    <a:pt x="1751" y="1"/>
                  </a:moveTo>
                  <a:lnTo>
                    <a:pt x="1212" y="35"/>
                  </a:lnTo>
                  <a:lnTo>
                    <a:pt x="169" y="102"/>
                  </a:lnTo>
                  <a:lnTo>
                    <a:pt x="135" y="102"/>
                  </a:lnTo>
                  <a:lnTo>
                    <a:pt x="101" y="136"/>
                  </a:lnTo>
                  <a:lnTo>
                    <a:pt x="68" y="169"/>
                  </a:lnTo>
                  <a:lnTo>
                    <a:pt x="0" y="439"/>
                  </a:lnTo>
                  <a:lnTo>
                    <a:pt x="0" y="742"/>
                  </a:lnTo>
                  <a:lnTo>
                    <a:pt x="34" y="1348"/>
                  </a:lnTo>
                  <a:lnTo>
                    <a:pt x="34" y="1853"/>
                  </a:lnTo>
                  <a:lnTo>
                    <a:pt x="68" y="2122"/>
                  </a:lnTo>
                  <a:lnTo>
                    <a:pt x="101" y="2358"/>
                  </a:lnTo>
                  <a:lnTo>
                    <a:pt x="135" y="2391"/>
                  </a:lnTo>
                  <a:lnTo>
                    <a:pt x="169" y="2425"/>
                  </a:lnTo>
                  <a:lnTo>
                    <a:pt x="202" y="2425"/>
                  </a:lnTo>
                  <a:lnTo>
                    <a:pt x="236" y="2391"/>
                  </a:lnTo>
                  <a:lnTo>
                    <a:pt x="775" y="2391"/>
                  </a:lnTo>
                  <a:lnTo>
                    <a:pt x="1313" y="2358"/>
                  </a:lnTo>
                  <a:lnTo>
                    <a:pt x="1785" y="2358"/>
                  </a:lnTo>
                  <a:lnTo>
                    <a:pt x="2020" y="2324"/>
                  </a:lnTo>
                  <a:lnTo>
                    <a:pt x="2256" y="2290"/>
                  </a:lnTo>
                  <a:lnTo>
                    <a:pt x="2256" y="2257"/>
                  </a:lnTo>
                  <a:lnTo>
                    <a:pt x="2323" y="2290"/>
                  </a:lnTo>
                  <a:lnTo>
                    <a:pt x="2357" y="2257"/>
                  </a:lnTo>
                  <a:lnTo>
                    <a:pt x="2391" y="2223"/>
                  </a:lnTo>
                  <a:lnTo>
                    <a:pt x="2424" y="1954"/>
                  </a:lnTo>
                  <a:lnTo>
                    <a:pt x="2458" y="1651"/>
                  </a:lnTo>
                  <a:lnTo>
                    <a:pt x="2458" y="1045"/>
                  </a:lnTo>
                  <a:lnTo>
                    <a:pt x="2458" y="573"/>
                  </a:lnTo>
                  <a:lnTo>
                    <a:pt x="2424" y="338"/>
                  </a:lnTo>
                  <a:lnTo>
                    <a:pt x="2357" y="102"/>
                  </a:lnTo>
                  <a:lnTo>
                    <a:pt x="2357" y="35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404;p8">
              <a:extLst>
                <a:ext uri="{FF2B5EF4-FFF2-40B4-BE49-F238E27FC236}">
                  <a16:creationId xmlns:a16="http://schemas.microsoft.com/office/drawing/2014/main" id="{10D79F12-E4D2-4DDF-90C8-D20A1F5CE9FB}"/>
                </a:ext>
              </a:extLst>
            </p:cNvPr>
            <p:cNvSpPr/>
            <p:nvPr/>
          </p:nvSpPr>
          <p:spPr>
            <a:xfrm>
              <a:off x="250009" y="-7"/>
              <a:ext cx="10114" cy="16840"/>
            </a:xfrm>
            <a:custGeom>
              <a:avLst/>
              <a:gdLst/>
              <a:ahLst/>
              <a:cxnLst/>
              <a:rect l="l" t="t" r="r" b="b"/>
              <a:pathLst>
                <a:path w="203" h="338" extrusionOk="0">
                  <a:moveTo>
                    <a:pt x="0" y="1"/>
                  </a:moveTo>
                  <a:lnTo>
                    <a:pt x="68" y="270"/>
                  </a:lnTo>
                  <a:lnTo>
                    <a:pt x="101" y="304"/>
                  </a:lnTo>
                  <a:lnTo>
                    <a:pt x="135" y="337"/>
                  </a:lnTo>
                  <a:lnTo>
                    <a:pt x="202" y="304"/>
                  </a:lnTo>
                  <a:lnTo>
                    <a:pt x="202" y="236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405;p8">
              <a:extLst>
                <a:ext uri="{FF2B5EF4-FFF2-40B4-BE49-F238E27FC236}">
                  <a16:creationId xmlns:a16="http://schemas.microsoft.com/office/drawing/2014/main" id="{F2F3E6D7-93E4-4299-B176-931F4EC0DC0B}"/>
                </a:ext>
              </a:extLst>
            </p:cNvPr>
            <p:cNvSpPr/>
            <p:nvPr/>
          </p:nvSpPr>
          <p:spPr>
            <a:xfrm>
              <a:off x="50" y="33573"/>
              <a:ext cx="83951" cy="130884"/>
            </a:xfrm>
            <a:custGeom>
              <a:avLst/>
              <a:gdLst/>
              <a:ahLst/>
              <a:cxnLst/>
              <a:rect l="l" t="t" r="r" b="b"/>
              <a:pathLst>
                <a:path w="1685" h="2627" extrusionOk="0">
                  <a:moveTo>
                    <a:pt x="1516" y="0"/>
                  </a:moveTo>
                  <a:lnTo>
                    <a:pt x="775" y="34"/>
                  </a:lnTo>
                  <a:lnTo>
                    <a:pt x="1" y="67"/>
                  </a:lnTo>
                  <a:lnTo>
                    <a:pt x="1" y="269"/>
                  </a:lnTo>
                  <a:lnTo>
                    <a:pt x="741" y="269"/>
                  </a:lnTo>
                  <a:lnTo>
                    <a:pt x="1516" y="202"/>
                  </a:lnTo>
                  <a:lnTo>
                    <a:pt x="1448" y="741"/>
                  </a:lnTo>
                  <a:lnTo>
                    <a:pt x="1415" y="1279"/>
                  </a:lnTo>
                  <a:lnTo>
                    <a:pt x="1448" y="1818"/>
                  </a:lnTo>
                  <a:lnTo>
                    <a:pt x="1516" y="2323"/>
                  </a:lnTo>
                  <a:lnTo>
                    <a:pt x="1516" y="2357"/>
                  </a:lnTo>
                  <a:lnTo>
                    <a:pt x="1482" y="2357"/>
                  </a:lnTo>
                  <a:lnTo>
                    <a:pt x="1280" y="2323"/>
                  </a:lnTo>
                  <a:lnTo>
                    <a:pt x="1044" y="2357"/>
                  </a:lnTo>
                  <a:lnTo>
                    <a:pt x="1" y="2357"/>
                  </a:lnTo>
                  <a:lnTo>
                    <a:pt x="1" y="2593"/>
                  </a:lnTo>
                  <a:lnTo>
                    <a:pt x="371" y="2626"/>
                  </a:lnTo>
                  <a:lnTo>
                    <a:pt x="775" y="2626"/>
                  </a:lnTo>
                  <a:lnTo>
                    <a:pt x="1145" y="2593"/>
                  </a:lnTo>
                  <a:lnTo>
                    <a:pt x="1516" y="2492"/>
                  </a:lnTo>
                  <a:lnTo>
                    <a:pt x="1549" y="2458"/>
                  </a:lnTo>
                  <a:lnTo>
                    <a:pt x="1549" y="2391"/>
                  </a:lnTo>
                  <a:lnTo>
                    <a:pt x="1650" y="2391"/>
                  </a:lnTo>
                  <a:lnTo>
                    <a:pt x="1684" y="2357"/>
                  </a:lnTo>
                  <a:lnTo>
                    <a:pt x="1684" y="2323"/>
                  </a:lnTo>
                  <a:lnTo>
                    <a:pt x="1684" y="1784"/>
                  </a:lnTo>
                  <a:lnTo>
                    <a:pt x="1684" y="1246"/>
                  </a:lnTo>
                  <a:lnTo>
                    <a:pt x="1650" y="707"/>
                  </a:lnTo>
                  <a:lnTo>
                    <a:pt x="1583" y="168"/>
                  </a:lnTo>
                  <a:lnTo>
                    <a:pt x="1617" y="135"/>
                  </a:lnTo>
                  <a:lnTo>
                    <a:pt x="1617" y="67"/>
                  </a:lnTo>
                  <a:lnTo>
                    <a:pt x="158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406;p8">
              <a:extLst>
                <a:ext uri="{FF2B5EF4-FFF2-40B4-BE49-F238E27FC236}">
                  <a16:creationId xmlns:a16="http://schemas.microsoft.com/office/drawing/2014/main" id="{EBF312E1-C236-4630-96EF-1BE0F941AC04}"/>
                </a:ext>
              </a:extLst>
            </p:cNvPr>
            <p:cNvSpPr/>
            <p:nvPr/>
          </p:nvSpPr>
          <p:spPr>
            <a:xfrm>
              <a:off x="50" y="233162"/>
              <a:ext cx="53758" cy="43645"/>
            </a:xfrm>
            <a:custGeom>
              <a:avLst/>
              <a:gdLst/>
              <a:ahLst/>
              <a:cxnLst/>
              <a:rect l="l" t="t" r="r" b="b"/>
              <a:pathLst>
                <a:path w="1079" h="876" extrusionOk="0">
                  <a:moveTo>
                    <a:pt x="943" y="1"/>
                  </a:moveTo>
                  <a:lnTo>
                    <a:pt x="910" y="34"/>
                  </a:lnTo>
                  <a:lnTo>
                    <a:pt x="910" y="203"/>
                  </a:lnTo>
                  <a:lnTo>
                    <a:pt x="910" y="405"/>
                  </a:lnTo>
                  <a:lnTo>
                    <a:pt x="910" y="472"/>
                  </a:lnTo>
                  <a:lnTo>
                    <a:pt x="876" y="438"/>
                  </a:lnTo>
                  <a:lnTo>
                    <a:pt x="708" y="337"/>
                  </a:lnTo>
                  <a:lnTo>
                    <a:pt x="573" y="169"/>
                  </a:lnTo>
                  <a:lnTo>
                    <a:pt x="438" y="169"/>
                  </a:lnTo>
                  <a:lnTo>
                    <a:pt x="405" y="236"/>
                  </a:lnTo>
                  <a:lnTo>
                    <a:pt x="405" y="304"/>
                  </a:lnTo>
                  <a:lnTo>
                    <a:pt x="438" y="337"/>
                  </a:lnTo>
                  <a:lnTo>
                    <a:pt x="539" y="472"/>
                  </a:lnTo>
                  <a:lnTo>
                    <a:pt x="539" y="472"/>
                  </a:lnTo>
                  <a:lnTo>
                    <a:pt x="337" y="438"/>
                  </a:lnTo>
                  <a:lnTo>
                    <a:pt x="68" y="438"/>
                  </a:lnTo>
                  <a:lnTo>
                    <a:pt x="1" y="472"/>
                  </a:lnTo>
                  <a:lnTo>
                    <a:pt x="1" y="539"/>
                  </a:lnTo>
                  <a:lnTo>
                    <a:pt x="135" y="607"/>
                  </a:lnTo>
                  <a:lnTo>
                    <a:pt x="270" y="607"/>
                  </a:lnTo>
                  <a:lnTo>
                    <a:pt x="573" y="640"/>
                  </a:lnTo>
                  <a:lnTo>
                    <a:pt x="438" y="708"/>
                  </a:lnTo>
                  <a:lnTo>
                    <a:pt x="371" y="741"/>
                  </a:lnTo>
                  <a:lnTo>
                    <a:pt x="405" y="809"/>
                  </a:lnTo>
                  <a:lnTo>
                    <a:pt x="438" y="876"/>
                  </a:lnTo>
                  <a:lnTo>
                    <a:pt x="506" y="876"/>
                  </a:lnTo>
                  <a:lnTo>
                    <a:pt x="708" y="775"/>
                  </a:lnTo>
                  <a:lnTo>
                    <a:pt x="910" y="607"/>
                  </a:lnTo>
                  <a:lnTo>
                    <a:pt x="910" y="809"/>
                  </a:lnTo>
                  <a:lnTo>
                    <a:pt x="943" y="842"/>
                  </a:lnTo>
                  <a:lnTo>
                    <a:pt x="1011" y="876"/>
                  </a:lnTo>
                  <a:lnTo>
                    <a:pt x="1078" y="842"/>
                  </a:lnTo>
                  <a:lnTo>
                    <a:pt x="1078" y="775"/>
                  </a:lnTo>
                  <a:lnTo>
                    <a:pt x="1078" y="371"/>
                  </a:lnTo>
                  <a:lnTo>
                    <a:pt x="1044" y="203"/>
                  </a:lnTo>
                  <a:lnTo>
                    <a:pt x="1011" y="3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407;p8">
              <a:extLst>
                <a:ext uri="{FF2B5EF4-FFF2-40B4-BE49-F238E27FC236}">
                  <a16:creationId xmlns:a16="http://schemas.microsoft.com/office/drawing/2014/main" id="{39B5B0D4-A0F7-4010-B379-1B5DB1FA3A7C}"/>
                </a:ext>
              </a:extLst>
            </p:cNvPr>
            <p:cNvSpPr/>
            <p:nvPr/>
          </p:nvSpPr>
          <p:spPr>
            <a:xfrm>
              <a:off x="293604" y="80506"/>
              <a:ext cx="38612" cy="45338"/>
            </a:xfrm>
            <a:custGeom>
              <a:avLst/>
              <a:gdLst/>
              <a:ahLst/>
              <a:cxnLst/>
              <a:rect l="l" t="t" r="r" b="b"/>
              <a:pathLst>
                <a:path w="775" h="910" extrusionOk="0">
                  <a:moveTo>
                    <a:pt x="371" y="1"/>
                  </a:moveTo>
                  <a:lnTo>
                    <a:pt x="270" y="34"/>
                  </a:lnTo>
                  <a:lnTo>
                    <a:pt x="135" y="102"/>
                  </a:lnTo>
                  <a:lnTo>
                    <a:pt x="102" y="135"/>
                  </a:lnTo>
                  <a:lnTo>
                    <a:pt x="102" y="203"/>
                  </a:lnTo>
                  <a:lnTo>
                    <a:pt x="102" y="270"/>
                  </a:lnTo>
                  <a:lnTo>
                    <a:pt x="169" y="270"/>
                  </a:lnTo>
                  <a:lnTo>
                    <a:pt x="371" y="203"/>
                  </a:lnTo>
                  <a:lnTo>
                    <a:pt x="371" y="203"/>
                  </a:lnTo>
                  <a:lnTo>
                    <a:pt x="203" y="472"/>
                  </a:lnTo>
                  <a:lnTo>
                    <a:pt x="34" y="741"/>
                  </a:lnTo>
                  <a:lnTo>
                    <a:pt x="1" y="775"/>
                  </a:lnTo>
                  <a:lnTo>
                    <a:pt x="34" y="842"/>
                  </a:lnTo>
                  <a:lnTo>
                    <a:pt x="68" y="876"/>
                  </a:lnTo>
                  <a:lnTo>
                    <a:pt x="102" y="910"/>
                  </a:lnTo>
                  <a:lnTo>
                    <a:pt x="438" y="842"/>
                  </a:lnTo>
                  <a:lnTo>
                    <a:pt x="573" y="842"/>
                  </a:lnTo>
                  <a:lnTo>
                    <a:pt x="741" y="775"/>
                  </a:lnTo>
                  <a:lnTo>
                    <a:pt x="775" y="741"/>
                  </a:lnTo>
                  <a:lnTo>
                    <a:pt x="775" y="708"/>
                  </a:lnTo>
                  <a:lnTo>
                    <a:pt x="741" y="674"/>
                  </a:lnTo>
                  <a:lnTo>
                    <a:pt x="708" y="640"/>
                  </a:lnTo>
                  <a:lnTo>
                    <a:pt x="573" y="640"/>
                  </a:lnTo>
                  <a:lnTo>
                    <a:pt x="405" y="674"/>
                  </a:lnTo>
                  <a:lnTo>
                    <a:pt x="304" y="674"/>
                  </a:lnTo>
                  <a:lnTo>
                    <a:pt x="472" y="405"/>
                  </a:lnTo>
                  <a:lnTo>
                    <a:pt x="573" y="135"/>
                  </a:lnTo>
                  <a:lnTo>
                    <a:pt x="573" y="68"/>
                  </a:lnTo>
                  <a:lnTo>
                    <a:pt x="506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408;p8">
              <a:extLst>
                <a:ext uri="{FF2B5EF4-FFF2-40B4-BE49-F238E27FC236}">
                  <a16:creationId xmlns:a16="http://schemas.microsoft.com/office/drawing/2014/main" id="{7CB5D411-BEF7-4832-80A2-26AD2368018F}"/>
                </a:ext>
              </a:extLst>
            </p:cNvPr>
            <p:cNvSpPr/>
            <p:nvPr/>
          </p:nvSpPr>
          <p:spPr>
            <a:xfrm>
              <a:off x="241589" y="25153"/>
              <a:ext cx="127546" cy="120820"/>
            </a:xfrm>
            <a:custGeom>
              <a:avLst/>
              <a:gdLst/>
              <a:ahLst/>
              <a:cxnLst/>
              <a:rect l="l" t="t" r="r" b="b"/>
              <a:pathLst>
                <a:path w="2560" h="2425" extrusionOk="0">
                  <a:moveTo>
                    <a:pt x="169" y="169"/>
                  </a:moveTo>
                  <a:lnTo>
                    <a:pt x="371" y="236"/>
                  </a:lnTo>
                  <a:lnTo>
                    <a:pt x="573" y="270"/>
                  </a:lnTo>
                  <a:lnTo>
                    <a:pt x="1011" y="270"/>
                  </a:lnTo>
                  <a:lnTo>
                    <a:pt x="1651" y="304"/>
                  </a:lnTo>
                  <a:lnTo>
                    <a:pt x="2290" y="304"/>
                  </a:lnTo>
                  <a:lnTo>
                    <a:pt x="2290" y="674"/>
                  </a:lnTo>
                  <a:lnTo>
                    <a:pt x="2324" y="1078"/>
                  </a:lnTo>
                  <a:lnTo>
                    <a:pt x="2324" y="1583"/>
                  </a:lnTo>
                  <a:lnTo>
                    <a:pt x="2358" y="1819"/>
                  </a:lnTo>
                  <a:lnTo>
                    <a:pt x="2391" y="2088"/>
                  </a:lnTo>
                  <a:lnTo>
                    <a:pt x="1314" y="2088"/>
                  </a:lnTo>
                  <a:lnTo>
                    <a:pt x="809" y="2122"/>
                  </a:lnTo>
                  <a:lnTo>
                    <a:pt x="540" y="2156"/>
                  </a:lnTo>
                  <a:lnTo>
                    <a:pt x="304" y="2223"/>
                  </a:lnTo>
                  <a:lnTo>
                    <a:pt x="270" y="1718"/>
                  </a:lnTo>
                  <a:lnTo>
                    <a:pt x="237" y="1213"/>
                  </a:lnTo>
                  <a:lnTo>
                    <a:pt x="270" y="674"/>
                  </a:lnTo>
                  <a:lnTo>
                    <a:pt x="237" y="405"/>
                  </a:lnTo>
                  <a:lnTo>
                    <a:pt x="203" y="304"/>
                  </a:lnTo>
                  <a:lnTo>
                    <a:pt x="169" y="169"/>
                  </a:lnTo>
                  <a:close/>
                  <a:moveTo>
                    <a:pt x="2358" y="1"/>
                  </a:moveTo>
                  <a:lnTo>
                    <a:pt x="2358" y="34"/>
                  </a:lnTo>
                  <a:lnTo>
                    <a:pt x="2324" y="102"/>
                  </a:lnTo>
                  <a:lnTo>
                    <a:pt x="1752" y="68"/>
                  </a:lnTo>
                  <a:lnTo>
                    <a:pt x="1179" y="34"/>
                  </a:lnTo>
                  <a:lnTo>
                    <a:pt x="641" y="34"/>
                  </a:lnTo>
                  <a:lnTo>
                    <a:pt x="405" y="68"/>
                  </a:lnTo>
                  <a:lnTo>
                    <a:pt x="270" y="102"/>
                  </a:lnTo>
                  <a:lnTo>
                    <a:pt x="169" y="169"/>
                  </a:lnTo>
                  <a:lnTo>
                    <a:pt x="136" y="169"/>
                  </a:lnTo>
                  <a:lnTo>
                    <a:pt x="68" y="304"/>
                  </a:lnTo>
                  <a:lnTo>
                    <a:pt x="35" y="472"/>
                  </a:lnTo>
                  <a:lnTo>
                    <a:pt x="1" y="842"/>
                  </a:lnTo>
                  <a:lnTo>
                    <a:pt x="35" y="1583"/>
                  </a:lnTo>
                  <a:lnTo>
                    <a:pt x="35" y="1785"/>
                  </a:lnTo>
                  <a:lnTo>
                    <a:pt x="35" y="2054"/>
                  </a:lnTo>
                  <a:lnTo>
                    <a:pt x="35" y="2156"/>
                  </a:lnTo>
                  <a:lnTo>
                    <a:pt x="68" y="2290"/>
                  </a:lnTo>
                  <a:lnTo>
                    <a:pt x="136" y="2358"/>
                  </a:lnTo>
                  <a:lnTo>
                    <a:pt x="237" y="2425"/>
                  </a:lnTo>
                  <a:lnTo>
                    <a:pt x="304" y="2391"/>
                  </a:lnTo>
                  <a:lnTo>
                    <a:pt x="304" y="2358"/>
                  </a:lnTo>
                  <a:lnTo>
                    <a:pt x="573" y="2391"/>
                  </a:lnTo>
                  <a:lnTo>
                    <a:pt x="1348" y="2391"/>
                  </a:lnTo>
                  <a:lnTo>
                    <a:pt x="2391" y="2290"/>
                  </a:lnTo>
                  <a:lnTo>
                    <a:pt x="2526" y="2290"/>
                  </a:lnTo>
                  <a:lnTo>
                    <a:pt x="2526" y="2257"/>
                  </a:lnTo>
                  <a:lnTo>
                    <a:pt x="2560" y="2021"/>
                  </a:lnTo>
                  <a:lnTo>
                    <a:pt x="2560" y="1751"/>
                  </a:lnTo>
                  <a:lnTo>
                    <a:pt x="2526" y="1213"/>
                  </a:lnTo>
                  <a:lnTo>
                    <a:pt x="2492" y="607"/>
                  </a:lnTo>
                  <a:lnTo>
                    <a:pt x="2492" y="304"/>
                  </a:lnTo>
                  <a:lnTo>
                    <a:pt x="2459" y="34"/>
                  </a:lnTo>
                  <a:lnTo>
                    <a:pt x="242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409;p8">
              <a:extLst>
                <a:ext uri="{FF2B5EF4-FFF2-40B4-BE49-F238E27FC236}">
                  <a16:creationId xmlns:a16="http://schemas.microsoft.com/office/drawing/2014/main" id="{402D740F-25A1-441B-935D-94F0D21DBE18}"/>
                </a:ext>
              </a:extLst>
            </p:cNvPr>
            <p:cNvSpPr/>
            <p:nvPr/>
          </p:nvSpPr>
          <p:spPr>
            <a:xfrm>
              <a:off x="520047" y="196243"/>
              <a:ext cx="26904" cy="10114"/>
            </a:xfrm>
            <a:custGeom>
              <a:avLst/>
              <a:gdLst/>
              <a:ahLst/>
              <a:cxnLst/>
              <a:rect l="l" t="t" r="r" b="b"/>
              <a:pathLst>
                <a:path w="540" h="203" extrusionOk="0">
                  <a:moveTo>
                    <a:pt x="405" y="1"/>
                  </a:moveTo>
                  <a:lnTo>
                    <a:pt x="338" y="35"/>
                  </a:lnTo>
                  <a:lnTo>
                    <a:pt x="68" y="35"/>
                  </a:lnTo>
                  <a:lnTo>
                    <a:pt x="34" y="68"/>
                  </a:lnTo>
                  <a:lnTo>
                    <a:pt x="1" y="102"/>
                  </a:lnTo>
                  <a:lnTo>
                    <a:pt x="34" y="136"/>
                  </a:lnTo>
                  <a:lnTo>
                    <a:pt x="68" y="169"/>
                  </a:lnTo>
                  <a:lnTo>
                    <a:pt x="169" y="203"/>
                  </a:lnTo>
                  <a:lnTo>
                    <a:pt x="371" y="203"/>
                  </a:lnTo>
                  <a:lnTo>
                    <a:pt x="439" y="169"/>
                  </a:lnTo>
                  <a:lnTo>
                    <a:pt x="506" y="136"/>
                  </a:lnTo>
                  <a:lnTo>
                    <a:pt x="540" y="102"/>
                  </a:lnTo>
                  <a:lnTo>
                    <a:pt x="540" y="68"/>
                  </a:lnTo>
                  <a:lnTo>
                    <a:pt x="540" y="35"/>
                  </a:lnTo>
                  <a:lnTo>
                    <a:pt x="506" y="35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410;p8">
              <a:extLst>
                <a:ext uri="{FF2B5EF4-FFF2-40B4-BE49-F238E27FC236}">
                  <a16:creationId xmlns:a16="http://schemas.microsoft.com/office/drawing/2014/main" id="{D44D9642-4325-4E33-B56F-4F22017958AE}"/>
                </a:ext>
              </a:extLst>
            </p:cNvPr>
            <p:cNvSpPr/>
            <p:nvPr/>
          </p:nvSpPr>
          <p:spPr>
            <a:xfrm>
              <a:off x="50" y="-7"/>
              <a:ext cx="92321" cy="26904"/>
            </a:xfrm>
            <a:custGeom>
              <a:avLst/>
              <a:gdLst/>
              <a:ahLst/>
              <a:cxnLst/>
              <a:rect l="l" t="t" r="r" b="b"/>
              <a:pathLst>
                <a:path w="1853" h="540" extrusionOk="0">
                  <a:moveTo>
                    <a:pt x="1583" y="1"/>
                  </a:moveTo>
                  <a:lnTo>
                    <a:pt x="1617" y="236"/>
                  </a:lnTo>
                  <a:lnTo>
                    <a:pt x="809" y="270"/>
                  </a:lnTo>
                  <a:lnTo>
                    <a:pt x="1" y="304"/>
                  </a:lnTo>
                  <a:lnTo>
                    <a:pt x="1" y="539"/>
                  </a:lnTo>
                  <a:lnTo>
                    <a:pt x="842" y="472"/>
                  </a:lnTo>
                  <a:lnTo>
                    <a:pt x="1684" y="405"/>
                  </a:lnTo>
                  <a:lnTo>
                    <a:pt x="1718" y="438"/>
                  </a:lnTo>
                  <a:lnTo>
                    <a:pt x="1751" y="405"/>
                  </a:lnTo>
                  <a:lnTo>
                    <a:pt x="1819" y="371"/>
                  </a:lnTo>
                  <a:lnTo>
                    <a:pt x="1852" y="337"/>
                  </a:lnTo>
                  <a:lnTo>
                    <a:pt x="1819" y="270"/>
                  </a:lnTo>
                  <a:lnTo>
                    <a:pt x="1785" y="236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411;p8">
              <a:extLst>
                <a:ext uri="{FF2B5EF4-FFF2-40B4-BE49-F238E27FC236}">
                  <a16:creationId xmlns:a16="http://schemas.microsoft.com/office/drawing/2014/main" id="{05332A17-A4DA-45BA-B76F-48102FA28FF0}"/>
                </a:ext>
              </a:extLst>
            </p:cNvPr>
            <p:cNvSpPr/>
            <p:nvPr/>
          </p:nvSpPr>
          <p:spPr>
            <a:xfrm>
              <a:off x="50" y="305305"/>
              <a:ext cx="203027" cy="120820"/>
            </a:xfrm>
            <a:custGeom>
              <a:avLst/>
              <a:gdLst/>
              <a:ahLst/>
              <a:cxnLst/>
              <a:rect l="l" t="t" r="r" b="b"/>
              <a:pathLst>
                <a:path w="4075" h="2425" extrusionOk="0">
                  <a:moveTo>
                    <a:pt x="2694" y="0"/>
                  </a:moveTo>
                  <a:lnTo>
                    <a:pt x="1448" y="34"/>
                  </a:lnTo>
                  <a:lnTo>
                    <a:pt x="371" y="34"/>
                  </a:lnTo>
                  <a:lnTo>
                    <a:pt x="1" y="101"/>
                  </a:lnTo>
                  <a:lnTo>
                    <a:pt x="1" y="303"/>
                  </a:lnTo>
                  <a:lnTo>
                    <a:pt x="943" y="270"/>
                  </a:lnTo>
                  <a:lnTo>
                    <a:pt x="1920" y="270"/>
                  </a:lnTo>
                  <a:lnTo>
                    <a:pt x="3805" y="236"/>
                  </a:lnTo>
                  <a:lnTo>
                    <a:pt x="3772" y="404"/>
                  </a:lnTo>
                  <a:lnTo>
                    <a:pt x="3772" y="606"/>
                  </a:lnTo>
                  <a:lnTo>
                    <a:pt x="3805" y="977"/>
                  </a:lnTo>
                  <a:lnTo>
                    <a:pt x="3805" y="1515"/>
                  </a:lnTo>
                  <a:lnTo>
                    <a:pt x="3839" y="2088"/>
                  </a:lnTo>
                  <a:lnTo>
                    <a:pt x="1852" y="2088"/>
                  </a:lnTo>
                  <a:lnTo>
                    <a:pt x="910" y="2155"/>
                  </a:lnTo>
                  <a:lnTo>
                    <a:pt x="438" y="2189"/>
                  </a:lnTo>
                  <a:lnTo>
                    <a:pt x="1" y="2290"/>
                  </a:lnTo>
                  <a:lnTo>
                    <a:pt x="1" y="2391"/>
                  </a:lnTo>
                  <a:lnTo>
                    <a:pt x="405" y="2424"/>
                  </a:lnTo>
                  <a:lnTo>
                    <a:pt x="809" y="2391"/>
                  </a:lnTo>
                  <a:lnTo>
                    <a:pt x="1617" y="2323"/>
                  </a:lnTo>
                  <a:lnTo>
                    <a:pt x="2728" y="2290"/>
                  </a:lnTo>
                  <a:lnTo>
                    <a:pt x="3873" y="2290"/>
                  </a:lnTo>
                  <a:lnTo>
                    <a:pt x="3873" y="2357"/>
                  </a:lnTo>
                  <a:lnTo>
                    <a:pt x="3906" y="2424"/>
                  </a:lnTo>
                  <a:lnTo>
                    <a:pt x="4041" y="2424"/>
                  </a:lnTo>
                  <a:lnTo>
                    <a:pt x="4075" y="2323"/>
                  </a:lnTo>
                  <a:lnTo>
                    <a:pt x="4075" y="1751"/>
                  </a:lnTo>
                  <a:lnTo>
                    <a:pt x="4041" y="1145"/>
                  </a:lnTo>
                  <a:lnTo>
                    <a:pt x="4041" y="674"/>
                  </a:lnTo>
                  <a:lnTo>
                    <a:pt x="4007" y="438"/>
                  </a:lnTo>
                  <a:lnTo>
                    <a:pt x="3974" y="236"/>
                  </a:lnTo>
                  <a:lnTo>
                    <a:pt x="4007" y="202"/>
                  </a:lnTo>
                  <a:lnTo>
                    <a:pt x="4007" y="135"/>
                  </a:lnTo>
                  <a:lnTo>
                    <a:pt x="3974" y="68"/>
                  </a:lnTo>
                  <a:lnTo>
                    <a:pt x="3906" y="34"/>
                  </a:lnTo>
                  <a:lnTo>
                    <a:pt x="330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412;p8">
              <a:extLst>
                <a:ext uri="{FF2B5EF4-FFF2-40B4-BE49-F238E27FC236}">
                  <a16:creationId xmlns:a16="http://schemas.microsoft.com/office/drawing/2014/main" id="{8786534A-1448-4CAE-91B9-084141538745}"/>
                </a:ext>
              </a:extLst>
            </p:cNvPr>
            <p:cNvSpPr/>
            <p:nvPr/>
          </p:nvSpPr>
          <p:spPr>
            <a:xfrm>
              <a:off x="100691" y="31879"/>
              <a:ext cx="125852" cy="117481"/>
            </a:xfrm>
            <a:custGeom>
              <a:avLst/>
              <a:gdLst/>
              <a:ahLst/>
              <a:cxnLst/>
              <a:rect l="l" t="t" r="r" b="b"/>
              <a:pathLst>
                <a:path w="2526" h="2358" extrusionOk="0">
                  <a:moveTo>
                    <a:pt x="2257" y="202"/>
                  </a:moveTo>
                  <a:lnTo>
                    <a:pt x="2257" y="640"/>
                  </a:lnTo>
                  <a:lnTo>
                    <a:pt x="2290" y="1078"/>
                  </a:lnTo>
                  <a:lnTo>
                    <a:pt x="2290" y="1616"/>
                  </a:lnTo>
                  <a:lnTo>
                    <a:pt x="2324" y="2155"/>
                  </a:lnTo>
                  <a:lnTo>
                    <a:pt x="2088" y="2122"/>
                  </a:lnTo>
                  <a:lnTo>
                    <a:pt x="1886" y="2155"/>
                  </a:lnTo>
                  <a:lnTo>
                    <a:pt x="1449" y="2189"/>
                  </a:lnTo>
                  <a:lnTo>
                    <a:pt x="1449" y="2122"/>
                  </a:lnTo>
                  <a:lnTo>
                    <a:pt x="1449" y="1919"/>
                  </a:lnTo>
                  <a:lnTo>
                    <a:pt x="1449" y="1717"/>
                  </a:lnTo>
                  <a:lnTo>
                    <a:pt x="1415" y="1313"/>
                  </a:lnTo>
                  <a:lnTo>
                    <a:pt x="1381" y="1246"/>
                  </a:lnTo>
                  <a:lnTo>
                    <a:pt x="1348" y="1212"/>
                  </a:lnTo>
                  <a:lnTo>
                    <a:pt x="1280" y="1246"/>
                  </a:lnTo>
                  <a:lnTo>
                    <a:pt x="1247" y="1313"/>
                  </a:lnTo>
                  <a:lnTo>
                    <a:pt x="1247" y="1717"/>
                  </a:lnTo>
                  <a:lnTo>
                    <a:pt x="1247" y="1919"/>
                  </a:lnTo>
                  <a:lnTo>
                    <a:pt x="1314" y="2088"/>
                  </a:lnTo>
                  <a:lnTo>
                    <a:pt x="1348" y="2122"/>
                  </a:lnTo>
                  <a:lnTo>
                    <a:pt x="843" y="2122"/>
                  </a:lnTo>
                  <a:lnTo>
                    <a:pt x="607" y="2155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7"/>
                  </a:lnTo>
                  <a:lnTo>
                    <a:pt x="135" y="270"/>
                  </a:lnTo>
                  <a:lnTo>
                    <a:pt x="1179" y="270"/>
                  </a:lnTo>
                  <a:lnTo>
                    <a:pt x="2257" y="202"/>
                  </a:lnTo>
                  <a:close/>
                  <a:moveTo>
                    <a:pt x="1179" y="0"/>
                  </a:moveTo>
                  <a:lnTo>
                    <a:pt x="641" y="34"/>
                  </a:lnTo>
                  <a:lnTo>
                    <a:pt x="135" y="68"/>
                  </a:lnTo>
                  <a:lnTo>
                    <a:pt x="68" y="101"/>
                  </a:lnTo>
                  <a:lnTo>
                    <a:pt x="34" y="169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45"/>
                  </a:lnTo>
                  <a:lnTo>
                    <a:pt x="102" y="1717"/>
                  </a:lnTo>
                  <a:lnTo>
                    <a:pt x="135" y="2021"/>
                  </a:lnTo>
                  <a:lnTo>
                    <a:pt x="203" y="2290"/>
                  </a:lnTo>
                  <a:lnTo>
                    <a:pt x="236" y="2324"/>
                  </a:lnTo>
                  <a:lnTo>
                    <a:pt x="270" y="2357"/>
                  </a:lnTo>
                  <a:lnTo>
                    <a:pt x="337" y="2324"/>
                  </a:lnTo>
                  <a:lnTo>
                    <a:pt x="337" y="2357"/>
                  </a:lnTo>
                  <a:lnTo>
                    <a:pt x="1314" y="2357"/>
                  </a:lnTo>
                  <a:lnTo>
                    <a:pt x="1819" y="2324"/>
                  </a:lnTo>
                  <a:lnTo>
                    <a:pt x="2088" y="2324"/>
                  </a:lnTo>
                  <a:lnTo>
                    <a:pt x="2358" y="2290"/>
                  </a:lnTo>
                  <a:lnTo>
                    <a:pt x="2391" y="2324"/>
                  </a:lnTo>
                  <a:lnTo>
                    <a:pt x="2425" y="2324"/>
                  </a:lnTo>
                  <a:lnTo>
                    <a:pt x="2459" y="2290"/>
                  </a:lnTo>
                  <a:lnTo>
                    <a:pt x="2492" y="2256"/>
                  </a:lnTo>
                  <a:lnTo>
                    <a:pt x="2526" y="1987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9" y="640"/>
                  </a:lnTo>
                  <a:lnTo>
                    <a:pt x="2425" y="337"/>
                  </a:lnTo>
                  <a:lnTo>
                    <a:pt x="2358" y="68"/>
                  </a:lnTo>
                  <a:lnTo>
                    <a:pt x="2324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413;p8">
              <a:extLst>
                <a:ext uri="{FF2B5EF4-FFF2-40B4-BE49-F238E27FC236}">
                  <a16:creationId xmlns:a16="http://schemas.microsoft.com/office/drawing/2014/main" id="{9A1C7015-B6DC-4F59-BB4E-BA76F4F978C7}"/>
                </a:ext>
              </a:extLst>
            </p:cNvPr>
            <p:cNvSpPr/>
            <p:nvPr/>
          </p:nvSpPr>
          <p:spPr>
            <a:xfrm>
              <a:off x="226493" y="201275"/>
              <a:ext cx="40306" cy="50371"/>
            </a:xfrm>
            <a:custGeom>
              <a:avLst/>
              <a:gdLst/>
              <a:ahLst/>
              <a:cxnLst/>
              <a:rect l="l" t="t" r="r" b="b"/>
              <a:pathLst>
                <a:path w="809" h="1011" extrusionOk="0">
                  <a:moveTo>
                    <a:pt x="439" y="237"/>
                  </a:moveTo>
                  <a:lnTo>
                    <a:pt x="472" y="270"/>
                  </a:lnTo>
                  <a:lnTo>
                    <a:pt x="472" y="338"/>
                  </a:lnTo>
                  <a:lnTo>
                    <a:pt x="439" y="439"/>
                  </a:lnTo>
                  <a:lnTo>
                    <a:pt x="338" y="540"/>
                  </a:lnTo>
                  <a:lnTo>
                    <a:pt x="203" y="573"/>
                  </a:lnTo>
                  <a:lnTo>
                    <a:pt x="237" y="439"/>
                  </a:lnTo>
                  <a:lnTo>
                    <a:pt x="270" y="338"/>
                  </a:lnTo>
                  <a:lnTo>
                    <a:pt x="338" y="270"/>
                  </a:lnTo>
                  <a:lnTo>
                    <a:pt x="371" y="270"/>
                  </a:lnTo>
                  <a:lnTo>
                    <a:pt x="439" y="237"/>
                  </a:lnTo>
                  <a:close/>
                  <a:moveTo>
                    <a:pt x="405" y="1"/>
                  </a:moveTo>
                  <a:lnTo>
                    <a:pt x="304" y="35"/>
                  </a:lnTo>
                  <a:lnTo>
                    <a:pt x="237" y="102"/>
                  </a:lnTo>
                  <a:lnTo>
                    <a:pt x="136" y="169"/>
                  </a:lnTo>
                  <a:lnTo>
                    <a:pt x="35" y="338"/>
                  </a:lnTo>
                  <a:lnTo>
                    <a:pt x="1" y="506"/>
                  </a:lnTo>
                  <a:lnTo>
                    <a:pt x="1" y="674"/>
                  </a:lnTo>
                  <a:lnTo>
                    <a:pt x="68" y="742"/>
                  </a:lnTo>
                  <a:lnTo>
                    <a:pt x="136" y="775"/>
                  </a:lnTo>
                  <a:lnTo>
                    <a:pt x="304" y="775"/>
                  </a:lnTo>
                  <a:lnTo>
                    <a:pt x="439" y="742"/>
                  </a:lnTo>
                  <a:lnTo>
                    <a:pt x="439" y="775"/>
                  </a:lnTo>
                  <a:lnTo>
                    <a:pt x="506" y="843"/>
                  </a:lnTo>
                  <a:lnTo>
                    <a:pt x="540" y="910"/>
                  </a:lnTo>
                  <a:lnTo>
                    <a:pt x="708" y="1011"/>
                  </a:lnTo>
                  <a:lnTo>
                    <a:pt x="742" y="1011"/>
                  </a:lnTo>
                  <a:lnTo>
                    <a:pt x="775" y="977"/>
                  </a:lnTo>
                  <a:lnTo>
                    <a:pt x="809" y="944"/>
                  </a:lnTo>
                  <a:lnTo>
                    <a:pt x="775" y="876"/>
                  </a:lnTo>
                  <a:lnTo>
                    <a:pt x="641" y="809"/>
                  </a:lnTo>
                  <a:lnTo>
                    <a:pt x="607" y="742"/>
                  </a:lnTo>
                  <a:lnTo>
                    <a:pt x="540" y="674"/>
                  </a:lnTo>
                  <a:lnTo>
                    <a:pt x="607" y="573"/>
                  </a:lnTo>
                  <a:lnTo>
                    <a:pt x="674" y="472"/>
                  </a:lnTo>
                  <a:lnTo>
                    <a:pt x="708" y="371"/>
                  </a:lnTo>
                  <a:lnTo>
                    <a:pt x="708" y="270"/>
                  </a:lnTo>
                  <a:lnTo>
                    <a:pt x="708" y="203"/>
                  </a:lnTo>
                  <a:lnTo>
                    <a:pt x="641" y="102"/>
                  </a:lnTo>
                  <a:lnTo>
                    <a:pt x="607" y="35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414;p8">
              <a:extLst>
                <a:ext uri="{FF2B5EF4-FFF2-40B4-BE49-F238E27FC236}">
                  <a16:creationId xmlns:a16="http://schemas.microsoft.com/office/drawing/2014/main" id="{EB255F5A-9D38-4C4D-9CDE-84B66A277A44}"/>
                </a:ext>
              </a:extLst>
            </p:cNvPr>
            <p:cNvSpPr/>
            <p:nvPr/>
          </p:nvSpPr>
          <p:spPr>
            <a:xfrm>
              <a:off x="50" y="164407"/>
              <a:ext cx="164464" cy="127496"/>
            </a:xfrm>
            <a:custGeom>
              <a:avLst/>
              <a:gdLst/>
              <a:ahLst/>
              <a:cxnLst/>
              <a:rect l="l" t="t" r="r" b="b"/>
              <a:pathLst>
                <a:path w="3301" h="2559" extrusionOk="0">
                  <a:moveTo>
                    <a:pt x="3098" y="0"/>
                  </a:moveTo>
                  <a:lnTo>
                    <a:pt x="3031" y="34"/>
                  </a:lnTo>
                  <a:lnTo>
                    <a:pt x="2997" y="101"/>
                  </a:lnTo>
                  <a:lnTo>
                    <a:pt x="2997" y="169"/>
                  </a:lnTo>
                  <a:lnTo>
                    <a:pt x="2189" y="101"/>
                  </a:lnTo>
                  <a:lnTo>
                    <a:pt x="337" y="101"/>
                  </a:lnTo>
                  <a:lnTo>
                    <a:pt x="1" y="135"/>
                  </a:lnTo>
                  <a:lnTo>
                    <a:pt x="1" y="337"/>
                  </a:lnTo>
                  <a:lnTo>
                    <a:pt x="573" y="303"/>
                  </a:lnTo>
                  <a:lnTo>
                    <a:pt x="2088" y="303"/>
                  </a:lnTo>
                  <a:lnTo>
                    <a:pt x="2997" y="371"/>
                  </a:lnTo>
                  <a:lnTo>
                    <a:pt x="3065" y="1381"/>
                  </a:lnTo>
                  <a:lnTo>
                    <a:pt x="3031" y="1818"/>
                  </a:lnTo>
                  <a:lnTo>
                    <a:pt x="3031" y="2256"/>
                  </a:lnTo>
                  <a:lnTo>
                    <a:pt x="2930" y="2222"/>
                  </a:lnTo>
                  <a:lnTo>
                    <a:pt x="2795" y="2155"/>
                  </a:lnTo>
                  <a:lnTo>
                    <a:pt x="2155" y="2155"/>
                  </a:lnTo>
                  <a:lnTo>
                    <a:pt x="1920" y="2189"/>
                  </a:lnTo>
                  <a:lnTo>
                    <a:pt x="1381" y="2256"/>
                  </a:lnTo>
                  <a:lnTo>
                    <a:pt x="842" y="2357"/>
                  </a:lnTo>
                  <a:lnTo>
                    <a:pt x="1" y="2357"/>
                  </a:lnTo>
                  <a:lnTo>
                    <a:pt x="1" y="2525"/>
                  </a:lnTo>
                  <a:lnTo>
                    <a:pt x="304" y="2559"/>
                  </a:lnTo>
                  <a:lnTo>
                    <a:pt x="640" y="2559"/>
                  </a:lnTo>
                  <a:lnTo>
                    <a:pt x="1280" y="2492"/>
                  </a:lnTo>
                  <a:lnTo>
                    <a:pt x="1718" y="2458"/>
                  </a:lnTo>
                  <a:lnTo>
                    <a:pt x="2155" y="2424"/>
                  </a:lnTo>
                  <a:lnTo>
                    <a:pt x="2593" y="2458"/>
                  </a:lnTo>
                  <a:lnTo>
                    <a:pt x="3065" y="2458"/>
                  </a:lnTo>
                  <a:lnTo>
                    <a:pt x="3065" y="2492"/>
                  </a:lnTo>
                  <a:lnTo>
                    <a:pt x="3098" y="2525"/>
                  </a:lnTo>
                  <a:lnTo>
                    <a:pt x="3132" y="2559"/>
                  </a:lnTo>
                  <a:lnTo>
                    <a:pt x="3199" y="2525"/>
                  </a:lnTo>
                  <a:lnTo>
                    <a:pt x="3233" y="2492"/>
                  </a:lnTo>
                  <a:lnTo>
                    <a:pt x="3300" y="2222"/>
                  </a:lnTo>
                  <a:lnTo>
                    <a:pt x="3300" y="1919"/>
                  </a:lnTo>
                  <a:lnTo>
                    <a:pt x="3300" y="1381"/>
                  </a:lnTo>
                  <a:lnTo>
                    <a:pt x="3300" y="707"/>
                  </a:lnTo>
                  <a:lnTo>
                    <a:pt x="3267" y="404"/>
                  </a:lnTo>
                  <a:lnTo>
                    <a:pt x="3233" y="68"/>
                  </a:lnTo>
                  <a:lnTo>
                    <a:pt x="316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415;p8">
              <a:extLst>
                <a:ext uri="{FF2B5EF4-FFF2-40B4-BE49-F238E27FC236}">
                  <a16:creationId xmlns:a16="http://schemas.microsoft.com/office/drawing/2014/main" id="{9A6E47F7-F161-4484-B8FB-D062EEAC7841}"/>
                </a:ext>
              </a:extLst>
            </p:cNvPr>
            <p:cNvSpPr/>
            <p:nvPr/>
          </p:nvSpPr>
          <p:spPr>
            <a:xfrm>
              <a:off x="1098785" y="306949"/>
              <a:ext cx="28548" cy="38662"/>
            </a:xfrm>
            <a:custGeom>
              <a:avLst/>
              <a:gdLst/>
              <a:ahLst/>
              <a:cxnLst/>
              <a:rect l="l" t="t" r="r" b="b"/>
              <a:pathLst>
                <a:path w="573" h="776" extrusionOk="0">
                  <a:moveTo>
                    <a:pt x="404" y="1"/>
                  </a:moveTo>
                  <a:lnTo>
                    <a:pt x="438" y="203"/>
                  </a:lnTo>
                  <a:lnTo>
                    <a:pt x="438" y="405"/>
                  </a:lnTo>
                  <a:lnTo>
                    <a:pt x="438" y="472"/>
                  </a:lnTo>
                  <a:lnTo>
                    <a:pt x="371" y="540"/>
                  </a:lnTo>
                  <a:lnTo>
                    <a:pt x="303" y="607"/>
                  </a:lnTo>
                  <a:lnTo>
                    <a:pt x="236" y="607"/>
                  </a:lnTo>
                  <a:lnTo>
                    <a:pt x="236" y="506"/>
                  </a:lnTo>
                  <a:lnTo>
                    <a:pt x="169" y="439"/>
                  </a:lnTo>
                  <a:lnTo>
                    <a:pt x="101" y="405"/>
                  </a:lnTo>
                  <a:lnTo>
                    <a:pt x="68" y="405"/>
                  </a:lnTo>
                  <a:lnTo>
                    <a:pt x="0" y="472"/>
                  </a:lnTo>
                  <a:lnTo>
                    <a:pt x="34" y="540"/>
                  </a:lnTo>
                  <a:lnTo>
                    <a:pt x="68" y="573"/>
                  </a:lnTo>
                  <a:lnTo>
                    <a:pt x="68" y="641"/>
                  </a:lnTo>
                  <a:lnTo>
                    <a:pt x="68" y="708"/>
                  </a:lnTo>
                  <a:lnTo>
                    <a:pt x="135" y="742"/>
                  </a:lnTo>
                  <a:lnTo>
                    <a:pt x="236" y="775"/>
                  </a:lnTo>
                  <a:lnTo>
                    <a:pt x="337" y="742"/>
                  </a:lnTo>
                  <a:lnTo>
                    <a:pt x="438" y="674"/>
                  </a:lnTo>
                  <a:lnTo>
                    <a:pt x="505" y="573"/>
                  </a:lnTo>
                  <a:lnTo>
                    <a:pt x="573" y="439"/>
                  </a:lnTo>
                  <a:lnTo>
                    <a:pt x="573" y="270"/>
                  </a:lnTo>
                  <a:lnTo>
                    <a:pt x="539" y="136"/>
                  </a:lnTo>
                  <a:lnTo>
                    <a:pt x="43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416;p8">
              <a:extLst>
                <a:ext uri="{FF2B5EF4-FFF2-40B4-BE49-F238E27FC236}">
                  <a16:creationId xmlns:a16="http://schemas.microsoft.com/office/drawing/2014/main" id="{CB5AF280-8C2A-4956-B190-EBCEB88F3DCB}"/>
                </a:ext>
              </a:extLst>
            </p:cNvPr>
            <p:cNvSpPr/>
            <p:nvPr/>
          </p:nvSpPr>
          <p:spPr>
            <a:xfrm>
              <a:off x="1236345" y="-7"/>
              <a:ext cx="110755" cy="105723"/>
            </a:xfrm>
            <a:custGeom>
              <a:avLst/>
              <a:gdLst/>
              <a:ahLst/>
              <a:cxnLst/>
              <a:rect l="l" t="t" r="r" b="b"/>
              <a:pathLst>
                <a:path w="2223" h="2122" extrusionOk="0">
                  <a:moveTo>
                    <a:pt x="1986" y="1"/>
                  </a:moveTo>
                  <a:lnTo>
                    <a:pt x="1986" y="304"/>
                  </a:lnTo>
                  <a:lnTo>
                    <a:pt x="1986" y="640"/>
                  </a:lnTo>
                  <a:lnTo>
                    <a:pt x="2020" y="1819"/>
                  </a:lnTo>
                  <a:lnTo>
                    <a:pt x="1784" y="1785"/>
                  </a:lnTo>
                  <a:lnTo>
                    <a:pt x="1549" y="1785"/>
                  </a:lnTo>
                  <a:lnTo>
                    <a:pt x="1077" y="1819"/>
                  </a:lnTo>
                  <a:lnTo>
                    <a:pt x="505" y="1819"/>
                  </a:lnTo>
                  <a:lnTo>
                    <a:pt x="337" y="1852"/>
                  </a:lnTo>
                  <a:lnTo>
                    <a:pt x="202" y="1852"/>
                  </a:lnTo>
                  <a:lnTo>
                    <a:pt x="101" y="1920"/>
                  </a:lnTo>
                  <a:lnTo>
                    <a:pt x="0" y="1987"/>
                  </a:lnTo>
                  <a:lnTo>
                    <a:pt x="0" y="2021"/>
                  </a:lnTo>
                  <a:lnTo>
                    <a:pt x="101" y="2088"/>
                  </a:lnTo>
                  <a:lnTo>
                    <a:pt x="202" y="2122"/>
                  </a:lnTo>
                  <a:lnTo>
                    <a:pt x="438" y="2122"/>
                  </a:lnTo>
                  <a:lnTo>
                    <a:pt x="943" y="2088"/>
                  </a:lnTo>
                  <a:lnTo>
                    <a:pt x="1784" y="2088"/>
                  </a:lnTo>
                  <a:lnTo>
                    <a:pt x="2054" y="2021"/>
                  </a:lnTo>
                  <a:lnTo>
                    <a:pt x="2087" y="2054"/>
                  </a:lnTo>
                  <a:lnTo>
                    <a:pt x="2155" y="2054"/>
                  </a:lnTo>
                  <a:lnTo>
                    <a:pt x="2222" y="2021"/>
                  </a:lnTo>
                  <a:lnTo>
                    <a:pt x="2222" y="1953"/>
                  </a:lnTo>
                  <a:lnTo>
                    <a:pt x="2188" y="775"/>
                  </a:lnTo>
                  <a:lnTo>
                    <a:pt x="2188" y="405"/>
                  </a:lnTo>
                  <a:lnTo>
                    <a:pt x="2188" y="203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417;p8">
              <a:extLst>
                <a:ext uri="{FF2B5EF4-FFF2-40B4-BE49-F238E27FC236}">
                  <a16:creationId xmlns:a16="http://schemas.microsoft.com/office/drawing/2014/main" id="{7B4445A3-8140-4C3D-BE00-1BA54BD196C1}"/>
                </a:ext>
              </a:extLst>
            </p:cNvPr>
            <p:cNvSpPr/>
            <p:nvPr/>
          </p:nvSpPr>
          <p:spPr>
            <a:xfrm>
              <a:off x="1212829" y="169439"/>
              <a:ext cx="11808" cy="35274"/>
            </a:xfrm>
            <a:custGeom>
              <a:avLst/>
              <a:gdLst/>
              <a:ahLst/>
              <a:cxnLst/>
              <a:rect l="l" t="t" r="r" b="b"/>
              <a:pathLst>
                <a:path w="237" h="708" extrusionOk="0">
                  <a:moveTo>
                    <a:pt x="102" y="0"/>
                  </a:moveTo>
                  <a:lnTo>
                    <a:pt x="68" y="34"/>
                  </a:lnTo>
                  <a:lnTo>
                    <a:pt x="1" y="202"/>
                  </a:lnTo>
                  <a:lnTo>
                    <a:pt x="1" y="337"/>
                  </a:lnTo>
                  <a:lnTo>
                    <a:pt x="1" y="505"/>
                  </a:lnTo>
                  <a:lnTo>
                    <a:pt x="1" y="640"/>
                  </a:lnTo>
                  <a:lnTo>
                    <a:pt x="34" y="674"/>
                  </a:lnTo>
                  <a:lnTo>
                    <a:pt x="102" y="707"/>
                  </a:lnTo>
                  <a:lnTo>
                    <a:pt x="169" y="707"/>
                  </a:lnTo>
                  <a:lnTo>
                    <a:pt x="203" y="640"/>
                  </a:lnTo>
                  <a:lnTo>
                    <a:pt x="203" y="606"/>
                  </a:lnTo>
                  <a:lnTo>
                    <a:pt x="203" y="337"/>
                  </a:lnTo>
                  <a:lnTo>
                    <a:pt x="236" y="68"/>
                  </a:lnTo>
                  <a:lnTo>
                    <a:pt x="203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418;p8">
              <a:extLst>
                <a:ext uri="{FF2B5EF4-FFF2-40B4-BE49-F238E27FC236}">
                  <a16:creationId xmlns:a16="http://schemas.microsoft.com/office/drawing/2014/main" id="{D6261433-6CAA-454B-B536-E76F6EF86961}"/>
                </a:ext>
              </a:extLst>
            </p:cNvPr>
            <p:cNvSpPr/>
            <p:nvPr/>
          </p:nvSpPr>
          <p:spPr>
            <a:xfrm>
              <a:off x="1055141" y="263354"/>
              <a:ext cx="122514" cy="120820"/>
            </a:xfrm>
            <a:custGeom>
              <a:avLst/>
              <a:gdLst/>
              <a:ahLst/>
              <a:cxnLst/>
              <a:rect l="l" t="t" r="r" b="b"/>
              <a:pathLst>
                <a:path w="2459" h="2425" extrusionOk="0">
                  <a:moveTo>
                    <a:pt x="2290" y="203"/>
                  </a:moveTo>
                  <a:lnTo>
                    <a:pt x="2257" y="640"/>
                  </a:lnTo>
                  <a:lnTo>
                    <a:pt x="2257" y="1078"/>
                  </a:lnTo>
                  <a:lnTo>
                    <a:pt x="2223" y="1617"/>
                  </a:lnTo>
                  <a:lnTo>
                    <a:pt x="2223" y="2155"/>
                  </a:lnTo>
                  <a:lnTo>
                    <a:pt x="1954" y="2122"/>
                  </a:lnTo>
                  <a:lnTo>
                    <a:pt x="1684" y="2088"/>
                  </a:lnTo>
                  <a:lnTo>
                    <a:pt x="1146" y="2122"/>
                  </a:lnTo>
                  <a:lnTo>
                    <a:pt x="708" y="2155"/>
                  </a:lnTo>
                  <a:lnTo>
                    <a:pt x="506" y="2155"/>
                  </a:lnTo>
                  <a:lnTo>
                    <a:pt x="270" y="2223"/>
                  </a:lnTo>
                  <a:lnTo>
                    <a:pt x="270" y="1684"/>
                  </a:lnTo>
                  <a:lnTo>
                    <a:pt x="237" y="1179"/>
                  </a:lnTo>
                  <a:lnTo>
                    <a:pt x="237" y="741"/>
                  </a:lnTo>
                  <a:lnTo>
                    <a:pt x="203" y="304"/>
                  </a:lnTo>
                  <a:lnTo>
                    <a:pt x="1247" y="270"/>
                  </a:lnTo>
                  <a:lnTo>
                    <a:pt x="1752" y="236"/>
                  </a:lnTo>
                  <a:lnTo>
                    <a:pt x="2290" y="203"/>
                  </a:lnTo>
                  <a:close/>
                  <a:moveTo>
                    <a:pt x="1752" y="1"/>
                  </a:moveTo>
                  <a:lnTo>
                    <a:pt x="1247" y="34"/>
                  </a:lnTo>
                  <a:lnTo>
                    <a:pt x="169" y="102"/>
                  </a:lnTo>
                  <a:lnTo>
                    <a:pt x="136" y="102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5" y="472"/>
                  </a:lnTo>
                  <a:lnTo>
                    <a:pt x="1" y="741"/>
                  </a:lnTo>
                  <a:lnTo>
                    <a:pt x="35" y="1347"/>
                  </a:lnTo>
                  <a:lnTo>
                    <a:pt x="35" y="1852"/>
                  </a:lnTo>
                  <a:lnTo>
                    <a:pt x="68" y="2122"/>
                  </a:lnTo>
                  <a:lnTo>
                    <a:pt x="136" y="2357"/>
                  </a:lnTo>
                  <a:lnTo>
                    <a:pt x="136" y="2391"/>
                  </a:lnTo>
                  <a:lnTo>
                    <a:pt x="169" y="2425"/>
                  </a:lnTo>
                  <a:lnTo>
                    <a:pt x="237" y="2425"/>
                  </a:lnTo>
                  <a:lnTo>
                    <a:pt x="270" y="2391"/>
                  </a:lnTo>
                  <a:lnTo>
                    <a:pt x="775" y="2391"/>
                  </a:lnTo>
                  <a:lnTo>
                    <a:pt x="1314" y="2357"/>
                  </a:lnTo>
                  <a:lnTo>
                    <a:pt x="1785" y="2357"/>
                  </a:lnTo>
                  <a:lnTo>
                    <a:pt x="2021" y="2324"/>
                  </a:lnTo>
                  <a:lnTo>
                    <a:pt x="2257" y="2290"/>
                  </a:lnTo>
                  <a:lnTo>
                    <a:pt x="2324" y="2290"/>
                  </a:lnTo>
                  <a:lnTo>
                    <a:pt x="2358" y="2256"/>
                  </a:lnTo>
                  <a:lnTo>
                    <a:pt x="2391" y="2223"/>
                  </a:lnTo>
                  <a:lnTo>
                    <a:pt x="2459" y="1953"/>
                  </a:lnTo>
                  <a:lnTo>
                    <a:pt x="2459" y="1650"/>
                  </a:lnTo>
                  <a:lnTo>
                    <a:pt x="2459" y="1044"/>
                  </a:lnTo>
                  <a:lnTo>
                    <a:pt x="2459" y="573"/>
                  </a:lnTo>
                  <a:lnTo>
                    <a:pt x="2425" y="337"/>
                  </a:lnTo>
                  <a:lnTo>
                    <a:pt x="2391" y="102"/>
                  </a:lnTo>
                  <a:lnTo>
                    <a:pt x="2358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419;p8">
              <a:extLst>
                <a:ext uri="{FF2B5EF4-FFF2-40B4-BE49-F238E27FC236}">
                  <a16:creationId xmlns:a16="http://schemas.microsoft.com/office/drawing/2014/main" id="{16986789-0749-41B9-998E-A2C5BF716A12}"/>
                </a:ext>
              </a:extLst>
            </p:cNvPr>
            <p:cNvSpPr/>
            <p:nvPr/>
          </p:nvSpPr>
          <p:spPr>
            <a:xfrm>
              <a:off x="1303406" y="124150"/>
              <a:ext cx="16840" cy="115787"/>
            </a:xfrm>
            <a:custGeom>
              <a:avLst/>
              <a:gdLst/>
              <a:ahLst/>
              <a:cxnLst/>
              <a:rect l="l" t="t" r="r" b="b"/>
              <a:pathLst>
                <a:path w="338" h="2324" extrusionOk="0">
                  <a:moveTo>
                    <a:pt x="68" y="0"/>
                  </a:moveTo>
                  <a:lnTo>
                    <a:pt x="34" y="34"/>
                  </a:lnTo>
                  <a:lnTo>
                    <a:pt x="1" y="303"/>
                  </a:lnTo>
                  <a:lnTo>
                    <a:pt x="1" y="539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3"/>
                  </a:lnTo>
                  <a:lnTo>
                    <a:pt x="304" y="2323"/>
                  </a:lnTo>
                  <a:lnTo>
                    <a:pt x="304" y="2256"/>
                  </a:lnTo>
                  <a:lnTo>
                    <a:pt x="337" y="1953"/>
                  </a:lnTo>
                  <a:lnTo>
                    <a:pt x="304" y="1650"/>
                  </a:lnTo>
                  <a:lnTo>
                    <a:pt x="236" y="1078"/>
                  </a:lnTo>
                  <a:lnTo>
                    <a:pt x="203" y="539"/>
                  </a:lnTo>
                  <a:lnTo>
                    <a:pt x="169" y="303"/>
                  </a:lnTo>
                  <a:lnTo>
                    <a:pt x="135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420;p8">
              <a:extLst>
                <a:ext uri="{FF2B5EF4-FFF2-40B4-BE49-F238E27FC236}">
                  <a16:creationId xmlns:a16="http://schemas.microsoft.com/office/drawing/2014/main" id="{3EE60CCC-6976-482B-9B97-C3CA1644BCF4}"/>
                </a:ext>
              </a:extLst>
            </p:cNvPr>
            <p:cNvSpPr/>
            <p:nvPr/>
          </p:nvSpPr>
          <p:spPr>
            <a:xfrm>
              <a:off x="1283278" y="526716"/>
              <a:ext cx="135916" cy="15146"/>
            </a:xfrm>
            <a:custGeom>
              <a:avLst/>
              <a:gdLst/>
              <a:ahLst/>
              <a:cxnLst/>
              <a:rect l="l" t="t" r="r" b="b"/>
              <a:pathLst>
                <a:path w="2728" h="304" extrusionOk="0">
                  <a:moveTo>
                    <a:pt x="708" y="0"/>
                  </a:moveTo>
                  <a:lnTo>
                    <a:pt x="337" y="34"/>
                  </a:lnTo>
                  <a:lnTo>
                    <a:pt x="169" y="68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135" y="236"/>
                  </a:lnTo>
                  <a:lnTo>
                    <a:pt x="304" y="270"/>
                  </a:lnTo>
                  <a:lnTo>
                    <a:pt x="607" y="304"/>
                  </a:lnTo>
                  <a:lnTo>
                    <a:pt x="1246" y="270"/>
                  </a:lnTo>
                  <a:lnTo>
                    <a:pt x="2358" y="270"/>
                  </a:lnTo>
                  <a:lnTo>
                    <a:pt x="2694" y="169"/>
                  </a:lnTo>
                  <a:lnTo>
                    <a:pt x="2728" y="135"/>
                  </a:lnTo>
                  <a:lnTo>
                    <a:pt x="2694" y="102"/>
                  </a:lnTo>
                  <a:lnTo>
                    <a:pt x="2391" y="34"/>
                  </a:lnTo>
                  <a:lnTo>
                    <a:pt x="1415" y="34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421;p8">
              <a:extLst>
                <a:ext uri="{FF2B5EF4-FFF2-40B4-BE49-F238E27FC236}">
                  <a16:creationId xmlns:a16="http://schemas.microsoft.com/office/drawing/2014/main" id="{EF5C3AE6-334D-45A7-98EE-4B2F4E5C8C03}"/>
                </a:ext>
              </a:extLst>
            </p:cNvPr>
            <p:cNvSpPr/>
            <p:nvPr/>
          </p:nvSpPr>
          <p:spPr>
            <a:xfrm>
              <a:off x="1283278" y="390850"/>
              <a:ext cx="115787" cy="120820"/>
            </a:xfrm>
            <a:custGeom>
              <a:avLst/>
              <a:gdLst/>
              <a:ahLst/>
              <a:cxnLst/>
              <a:rect l="l" t="t" r="r" b="b"/>
              <a:pathLst>
                <a:path w="2324" h="2425" extrusionOk="0">
                  <a:moveTo>
                    <a:pt x="2122" y="0"/>
                  </a:moveTo>
                  <a:lnTo>
                    <a:pt x="1516" y="34"/>
                  </a:lnTo>
                  <a:lnTo>
                    <a:pt x="203" y="34"/>
                  </a:lnTo>
                  <a:lnTo>
                    <a:pt x="1" y="135"/>
                  </a:lnTo>
                  <a:lnTo>
                    <a:pt x="68" y="202"/>
                  </a:lnTo>
                  <a:lnTo>
                    <a:pt x="169" y="236"/>
                  </a:lnTo>
                  <a:lnTo>
                    <a:pt x="371" y="270"/>
                  </a:lnTo>
                  <a:lnTo>
                    <a:pt x="1415" y="270"/>
                  </a:lnTo>
                  <a:lnTo>
                    <a:pt x="2021" y="236"/>
                  </a:lnTo>
                  <a:lnTo>
                    <a:pt x="2021" y="438"/>
                  </a:lnTo>
                  <a:lnTo>
                    <a:pt x="2021" y="640"/>
                  </a:lnTo>
                  <a:lnTo>
                    <a:pt x="2055" y="1078"/>
                  </a:lnTo>
                  <a:lnTo>
                    <a:pt x="2055" y="1616"/>
                  </a:lnTo>
                  <a:lnTo>
                    <a:pt x="2088" y="1852"/>
                  </a:lnTo>
                  <a:lnTo>
                    <a:pt x="2122" y="2121"/>
                  </a:lnTo>
                  <a:lnTo>
                    <a:pt x="977" y="2155"/>
                  </a:lnTo>
                  <a:lnTo>
                    <a:pt x="573" y="2155"/>
                  </a:lnTo>
                  <a:lnTo>
                    <a:pt x="371" y="2189"/>
                  </a:lnTo>
                  <a:lnTo>
                    <a:pt x="270" y="2222"/>
                  </a:lnTo>
                  <a:lnTo>
                    <a:pt x="203" y="2290"/>
                  </a:lnTo>
                  <a:lnTo>
                    <a:pt x="270" y="2357"/>
                  </a:lnTo>
                  <a:lnTo>
                    <a:pt x="371" y="2391"/>
                  </a:lnTo>
                  <a:lnTo>
                    <a:pt x="573" y="2424"/>
                  </a:lnTo>
                  <a:lnTo>
                    <a:pt x="977" y="2391"/>
                  </a:lnTo>
                  <a:lnTo>
                    <a:pt x="1617" y="2391"/>
                  </a:lnTo>
                  <a:lnTo>
                    <a:pt x="2223" y="2357"/>
                  </a:lnTo>
                  <a:lnTo>
                    <a:pt x="2290" y="2357"/>
                  </a:lnTo>
                  <a:lnTo>
                    <a:pt x="2324" y="2290"/>
                  </a:lnTo>
                  <a:lnTo>
                    <a:pt x="2324" y="2222"/>
                  </a:lnTo>
                  <a:lnTo>
                    <a:pt x="2290" y="2155"/>
                  </a:lnTo>
                  <a:lnTo>
                    <a:pt x="2324" y="1886"/>
                  </a:lnTo>
                  <a:lnTo>
                    <a:pt x="2290" y="1616"/>
                  </a:lnTo>
                  <a:lnTo>
                    <a:pt x="2257" y="1078"/>
                  </a:lnTo>
                  <a:lnTo>
                    <a:pt x="2257" y="640"/>
                  </a:lnTo>
                  <a:lnTo>
                    <a:pt x="2223" y="404"/>
                  </a:lnTo>
                  <a:lnTo>
                    <a:pt x="2189" y="202"/>
                  </a:lnTo>
                  <a:lnTo>
                    <a:pt x="2223" y="135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212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422;p8">
              <a:extLst>
                <a:ext uri="{FF2B5EF4-FFF2-40B4-BE49-F238E27FC236}">
                  <a16:creationId xmlns:a16="http://schemas.microsoft.com/office/drawing/2014/main" id="{C420A9AA-6336-4569-885D-F2EE6409686A}"/>
                </a:ext>
              </a:extLst>
            </p:cNvPr>
            <p:cNvSpPr/>
            <p:nvPr/>
          </p:nvSpPr>
          <p:spPr>
            <a:xfrm>
              <a:off x="993112" y="400914"/>
              <a:ext cx="125852" cy="119126"/>
            </a:xfrm>
            <a:custGeom>
              <a:avLst/>
              <a:gdLst/>
              <a:ahLst/>
              <a:cxnLst/>
              <a:rect l="l" t="t" r="r" b="b"/>
              <a:pathLst>
                <a:path w="2526" h="2391" extrusionOk="0">
                  <a:moveTo>
                    <a:pt x="2256" y="236"/>
                  </a:moveTo>
                  <a:lnTo>
                    <a:pt x="2256" y="674"/>
                  </a:lnTo>
                  <a:lnTo>
                    <a:pt x="2290" y="1111"/>
                  </a:lnTo>
                  <a:lnTo>
                    <a:pt x="2290" y="1616"/>
                  </a:lnTo>
                  <a:lnTo>
                    <a:pt x="2323" y="2121"/>
                  </a:lnTo>
                  <a:lnTo>
                    <a:pt x="1448" y="2121"/>
                  </a:lnTo>
                  <a:lnTo>
                    <a:pt x="909" y="2155"/>
                  </a:lnTo>
                  <a:lnTo>
                    <a:pt x="640" y="2189"/>
                  </a:lnTo>
                  <a:lnTo>
                    <a:pt x="371" y="2222"/>
                  </a:lnTo>
                  <a:lnTo>
                    <a:pt x="337" y="1684"/>
                  </a:lnTo>
                  <a:lnTo>
                    <a:pt x="270" y="1145"/>
                  </a:lnTo>
                  <a:lnTo>
                    <a:pt x="202" y="707"/>
                  </a:lnTo>
                  <a:lnTo>
                    <a:pt x="169" y="303"/>
                  </a:lnTo>
                  <a:lnTo>
                    <a:pt x="674" y="303"/>
                  </a:lnTo>
                  <a:lnTo>
                    <a:pt x="1212" y="270"/>
                  </a:lnTo>
                  <a:lnTo>
                    <a:pt x="2256" y="236"/>
                  </a:lnTo>
                  <a:close/>
                  <a:moveTo>
                    <a:pt x="2256" y="0"/>
                  </a:moveTo>
                  <a:lnTo>
                    <a:pt x="1179" y="34"/>
                  </a:lnTo>
                  <a:lnTo>
                    <a:pt x="674" y="68"/>
                  </a:lnTo>
                  <a:lnTo>
                    <a:pt x="135" y="101"/>
                  </a:lnTo>
                  <a:lnTo>
                    <a:pt x="68" y="135"/>
                  </a:lnTo>
                  <a:lnTo>
                    <a:pt x="68" y="202"/>
                  </a:lnTo>
                  <a:lnTo>
                    <a:pt x="34" y="438"/>
                  </a:lnTo>
                  <a:lnTo>
                    <a:pt x="0" y="674"/>
                  </a:lnTo>
                  <a:lnTo>
                    <a:pt x="34" y="1179"/>
                  </a:lnTo>
                  <a:lnTo>
                    <a:pt x="101" y="1751"/>
                  </a:lnTo>
                  <a:lnTo>
                    <a:pt x="135" y="2054"/>
                  </a:lnTo>
                  <a:lnTo>
                    <a:pt x="236" y="2323"/>
                  </a:lnTo>
                  <a:lnTo>
                    <a:pt x="236" y="2357"/>
                  </a:lnTo>
                  <a:lnTo>
                    <a:pt x="371" y="2357"/>
                  </a:lnTo>
                  <a:lnTo>
                    <a:pt x="606" y="2391"/>
                  </a:lnTo>
                  <a:lnTo>
                    <a:pt x="842" y="2391"/>
                  </a:lnTo>
                  <a:lnTo>
                    <a:pt x="1313" y="2357"/>
                  </a:lnTo>
                  <a:lnTo>
                    <a:pt x="2088" y="2357"/>
                  </a:lnTo>
                  <a:lnTo>
                    <a:pt x="2357" y="2323"/>
                  </a:lnTo>
                  <a:lnTo>
                    <a:pt x="2458" y="2323"/>
                  </a:lnTo>
                  <a:lnTo>
                    <a:pt x="2492" y="2290"/>
                  </a:lnTo>
                  <a:lnTo>
                    <a:pt x="2525" y="2020"/>
                  </a:lnTo>
                  <a:lnTo>
                    <a:pt x="2525" y="1785"/>
                  </a:lnTo>
                  <a:lnTo>
                    <a:pt x="2492" y="1246"/>
                  </a:lnTo>
                  <a:lnTo>
                    <a:pt x="2458" y="674"/>
                  </a:lnTo>
                  <a:lnTo>
                    <a:pt x="2424" y="371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34"/>
                  </a:lnTo>
                  <a:lnTo>
                    <a:pt x="22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423;p8">
              <a:extLst>
                <a:ext uri="{FF2B5EF4-FFF2-40B4-BE49-F238E27FC236}">
                  <a16:creationId xmlns:a16="http://schemas.microsoft.com/office/drawing/2014/main" id="{937090B2-F4BD-42D2-B4A2-FEAA47EA1BF2}"/>
                </a:ext>
              </a:extLst>
            </p:cNvPr>
            <p:cNvSpPr/>
            <p:nvPr/>
          </p:nvSpPr>
          <p:spPr>
            <a:xfrm>
              <a:off x="1440966" y="112392"/>
              <a:ext cx="127546" cy="120820"/>
            </a:xfrm>
            <a:custGeom>
              <a:avLst/>
              <a:gdLst/>
              <a:ahLst/>
              <a:cxnLst/>
              <a:rect l="l" t="t" r="r" b="b"/>
              <a:pathLst>
                <a:path w="2560" h="2425" extrusionOk="0">
                  <a:moveTo>
                    <a:pt x="2021" y="0"/>
                  </a:moveTo>
                  <a:lnTo>
                    <a:pt x="1617" y="68"/>
                  </a:lnTo>
                  <a:lnTo>
                    <a:pt x="910" y="68"/>
                  </a:lnTo>
                  <a:lnTo>
                    <a:pt x="539" y="101"/>
                  </a:lnTo>
                  <a:lnTo>
                    <a:pt x="203" y="135"/>
                  </a:lnTo>
                  <a:lnTo>
                    <a:pt x="169" y="68"/>
                  </a:lnTo>
                  <a:lnTo>
                    <a:pt x="169" y="34"/>
                  </a:lnTo>
                  <a:lnTo>
                    <a:pt x="102" y="34"/>
                  </a:lnTo>
                  <a:lnTo>
                    <a:pt x="68" y="68"/>
                  </a:lnTo>
                  <a:lnTo>
                    <a:pt x="34" y="303"/>
                  </a:lnTo>
                  <a:lnTo>
                    <a:pt x="1" y="573"/>
                  </a:lnTo>
                  <a:lnTo>
                    <a:pt x="1" y="1112"/>
                  </a:lnTo>
                  <a:lnTo>
                    <a:pt x="34" y="1718"/>
                  </a:lnTo>
                  <a:lnTo>
                    <a:pt x="102" y="2021"/>
                  </a:lnTo>
                  <a:lnTo>
                    <a:pt x="169" y="2324"/>
                  </a:lnTo>
                  <a:lnTo>
                    <a:pt x="203" y="2357"/>
                  </a:lnTo>
                  <a:lnTo>
                    <a:pt x="304" y="2357"/>
                  </a:lnTo>
                  <a:lnTo>
                    <a:pt x="337" y="2290"/>
                  </a:lnTo>
                  <a:lnTo>
                    <a:pt x="337" y="1987"/>
                  </a:lnTo>
                  <a:lnTo>
                    <a:pt x="304" y="1684"/>
                  </a:lnTo>
                  <a:lnTo>
                    <a:pt x="236" y="1078"/>
                  </a:lnTo>
                  <a:lnTo>
                    <a:pt x="236" y="674"/>
                  </a:lnTo>
                  <a:lnTo>
                    <a:pt x="203" y="236"/>
                  </a:lnTo>
                  <a:lnTo>
                    <a:pt x="438" y="270"/>
                  </a:lnTo>
                  <a:lnTo>
                    <a:pt x="1145" y="270"/>
                  </a:lnTo>
                  <a:lnTo>
                    <a:pt x="2223" y="202"/>
                  </a:lnTo>
                  <a:lnTo>
                    <a:pt x="2256" y="236"/>
                  </a:lnTo>
                  <a:lnTo>
                    <a:pt x="2290" y="270"/>
                  </a:lnTo>
                  <a:lnTo>
                    <a:pt x="2357" y="270"/>
                  </a:lnTo>
                  <a:lnTo>
                    <a:pt x="2324" y="573"/>
                  </a:lnTo>
                  <a:lnTo>
                    <a:pt x="2324" y="910"/>
                  </a:lnTo>
                  <a:lnTo>
                    <a:pt x="2357" y="2088"/>
                  </a:lnTo>
                  <a:lnTo>
                    <a:pt x="2122" y="2054"/>
                  </a:lnTo>
                  <a:lnTo>
                    <a:pt x="1886" y="2088"/>
                  </a:lnTo>
                  <a:lnTo>
                    <a:pt x="1415" y="2122"/>
                  </a:lnTo>
                  <a:lnTo>
                    <a:pt x="674" y="2122"/>
                  </a:lnTo>
                  <a:lnTo>
                    <a:pt x="539" y="2155"/>
                  </a:lnTo>
                  <a:lnTo>
                    <a:pt x="438" y="2189"/>
                  </a:lnTo>
                  <a:lnTo>
                    <a:pt x="337" y="2290"/>
                  </a:lnTo>
                  <a:lnTo>
                    <a:pt x="438" y="2357"/>
                  </a:lnTo>
                  <a:lnTo>
                    <a:pt x="539" y="2391"/>
                  </a:lnTo>
                  <a:lnTo>
                    <a:pt x="775" y="2425"/>
                  </a:lnTo>
                  <a:lnTo>
                    <a:pt x="1280" y="2357"/>
                  </a:lnTo>
                  <a:lnTo>
                    <a:pt x="2122" y="2357"/>
                  </a:lnTo>
                  <a:lnTo>
                    <a:pt x="2391" y="2290"/>
                  </a:lnTo>
                  <a:lnTo>
                    <a:pt x="2425" y="2324"/>
                  </a:lnTo>
                  <a:lnTo>
                    <a:pt x="2492" y="2357"/>
                  </a:lnTo>
                  <a:lnTo>
                    <a:pt x="2559" y="2324"/>
                  </a:lnTo>
                  <a:lnTo>
                    <a:pt x="2559" y="2256"/>
                  </a:lnTo>
                  <a:lnTo>
                    <a:pt x="2526" y="1078"/>
                  </a:lnTo>
                  <a:lnTo>
                    <a:pt x="2526" y="573"/>
                  </a:lnTo>
                  <a:lnTo>
                    <a:pt x="2492" y="303"/>
                  </a:lnTo>
                  <a:lnTo>
                    <a:pt x="2425" y="68"/>
                  </a:lnTo>
                  <a:lnTo>
                    <a:pt x="2391" y="68"/>
                  </a:lnTo>
                  <a:lnTo>
                    <a:pt x="2391" y="101"/>
                  </a:lnTo>
                  <a:lnTo>
                    <a:pt x="2324" y="34"/>
                  </a:lnTo>
                  <a:lnTo>
                    <a:pt x="2223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424;p8">
              <a:extLst>
                <a:ext uri="{FF2B5EF4-FFF2-40B4-BE49-F238E27FC236}">
                  <a16:creationId xmlns:a16="http://schemas.microsoft.com/office/drawing/2014/main" id="{29234019-CD37-484F-87A0-708CA2C3B5D0}"/>
                </a:ext>
              </a:extLst>
            </p:cNvPr>
            <p:cNvSpPr/>
            <p:nvPr/>
          </p:nvSpPr>
          <p:spPr>
            <a:xfrm>
              <a:off x="1274908" y="395882"/>
              <a:ext cx="16840" cy="117481"/>
            </a:xfrm>
            <a:custGeom>
              <a:avLst/>
              <a:gdLst/>
              <a:ahLst/>
              <a:cxnLst/>
              <a:rect l="l" t="t" r="r" b="b"/>
              <a:pathLst>
                <a:path w="338" h="2358" extrusionOk="0">
                  <a:moveTo>
                    <a:pt x="68" y="0"/>
                  </a:moveTo>
                  <a:lnTo>
                    <a:pt x="34" y="34"/>
                  </a:lnTo>
                  <a:lnTo>
                    <a:pt x="0" y="303"/>
                  </a:lnTo>
                  <a:lnTo>
                    <a:pt x="0" y="573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3"/>
                  </a:lnTo>
                  <a:lnTo>
                    <a:pt x="270" y="2357"/>
                  </a:lnTo>
                  <a:lnTo>
                    <a:pt x="303" y="2323"/>
                  </a:lnTo>
                  <a:lnTo>
                    <a:pt x="337" y="2256"/>
                  </a:lnTo>
                  <a:lnTo>
                    <a:pt x="337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02" y="539"/>
                  </a:lnTo>
                  <a:lnTo>
                    <a:pt x="202" y="303"/>
                  </a:lnTo>
                  <a:lnTo>
                    <a:pt x="135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425;p8">
              <a:extLst>
                <a:ext uri="{FF2B5EF4-FFF2-40B4-BE49-F238E27FC236}">
                  <a16:creationId xmlns:a16="http://schemas.microsoft.com/office/drawing/2014/main" id="{CDD73CA0-C521-40C8-91B6-873AB5B12B36}"/>
                </a:ext>
              </a:extLst>
            </p:cNvPr>
            <p:cNvSpPr/>
            <p:nvPr/>
          </p:nvSpPr>
          <p:spPr>
            <a:xfrm>
              <a:off x="520047" y="15089"/>
              <a:ext cx="127546" cy="119175"/>
            </a:xfrm>
            <a:custGeom>
              <a:avLst/>
              <a:gdLst/>
              <a:ahLst/>
              <a:cxnLst/>
              <a:rect l="l" t="t" r="r" b="b"/>
              <a:pathLst>
                <a:path w="2560" h="2392" extrusionOk="0">
                  <a:moveTo>
                    <a:pt x="135" y="1"/>
                  </a:moveTo>
                  <a:lnTo>
                    <a:pt x="102" y="34"/>
                  </a:lnTo>
                  <a:lnTo>
                    <a:pt x="68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1" y="1078"/>
                  </a:lnTo>
                  <a:lnTo>
                    <a:pt x="34" y="1684"/>
                  </a:lnTo>
                  <a:lnTo>
                    <a:pt x="68" y="2021"/>
                  </a:lnTo>
                  <a:lnTo>
                    <a:pt x="169" y="2290"/>
                  </a:lnTo>
                  <a:lnTo>
                    <a:pt x="203" y="2358"/>
                  </a:lnTo>
                  <a:lnTo>
                    <a:pt x="236" y="2358"/>
                  </a:lnTo>
                  <a:lnTo>
                    <a:pt x="304" y="2324"/>
                  </a:lnTo>
                  <a:lnTo>
                    <a:pt x="338" y="2256"/>
                  </a:lnTo>
                  <a:lnTo>
                    <a:pt x="304" y="1987"/>
                  </a:lnTo>
                  <a:lnTo>
                    <a:pt x="304" y="1684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3" y="236"/>
                  </a:lnTo>
                  <a:lnTo>
                    <a:pt x="439" y="236"/>
                  </a:lnTo>
                  <a:lnTo>
                    <a:pt x="674" y="270"/>
                  </a:lnTo>
                  <a:lnTo>
                    <a:pt x="1146" y="236"/>
                  </a:lnTo>
                  <a:lnTo>
                    <a:pt x="2223" y="203"/>
                  </a:lnTo>
                  <a:lnTo>
                    <a:pt x="2257" y="236"/>
                  </a:lnTo>
                  <a:lnTo>
                    <a:pt x="2324" y="236"/>
                  </a:lnTo>
                  <a:lnTo>
                    <a:pt x="2290" y="573"/>
                  </a:lnTo>
                  <a:lnTo>
                    <a:pt x="2324" y="910"/>
                  </a:lnTo>
                  <a:lnTo>
                    <a:pt x="2358" y="2088"/>
                  </a:lnTo>
                  <a:lnTo>
                    <a:pt x="2122" y="2054"/>
                  </a:lnTo>
                  <a:lnTo>
                    <a:pt x="1886" y="2054"/>
                  </a:lnTo>
                  <a:lnTo>
                    <a:pt x="1415" y="2088"/>
                  </a:lnTo>
                  <a:lnTo>
                    <a:pt x="843" y="2088"/>
                  </a:lnTo>
                  <a:lnTo>
                    <a:pt x="674" y="2122"/>
                  </a:lnTo>
                  <a:lnTo>
                    <a:pt x="540" y="2122"/>
                  </a:lnTo>
                  <a:lnTo>
                    <a:pt x="405" y="2189"/>
                  </a:lnTo>
                  <a:lnTo>
                    <a:pt x="338" y="2256"/>
                  </a:lnTo>
                  <a:lnTo>
                    <a:pt x="338" y="2290"/>
                  </a:lnTo>
                  <a:lnTo>
                    <a:pt x="405" y="2358"/>
                  </a:lnTo>
                  <a:lnTo>
                    <a:pt x="540" y="2391"/>
                  </a:lnTo>
                  <a:lnTo>
                    <a:pt x="775" y="2391"/>
                  </a:lnTo>
                  <a:lnTo>
                    <a:pt x="1280" y="2358"/>
                  </a:lnTo>
                  <a:lnTo>
                    <a:pt x="2088" y="2358"/>
                  </a:lnTo>
                  <a:lnTo>
                    <a:pt x="2358" y="2290"/>
                  </a:lnTo>
                  <a:lnTo>
                    <a:pt x="2425" y="2324"/>
                  </a:lnTo>
                  <a:lnTo>
                    <a:pt x="2492" y="2324"/>
                  </a:lnTo>
                  <a:lnTo>
                    <a:pt x="2526" y="2290"/>
                  </a:lnTo>
                  <a:lnTo>
                    <a:pt x="2560" y="2223"/>
                  </a:lnTo>
                  <a:lnTo>
                    <a:pt x="2526" y="1044"/>
                  </a:lnTo>
                  <a:lnTo>
                    <a:pt x="2526" y="539"/>
                  </a:lnTo>
                  <a:lnTo>
                    <a:pt x="2492" y="304"/>
                  </a:lnTo>
                  <a:lnTo>
                    <a:pt x="2425" y="68"/>
                  </a:lnTo>
                  <a:lnTo>
                    <a:pt x="2425" y="34"/>
                  </a:lnTo>
                  <a:lnTo>
                    <a:pt x="2391" y="34"/>
                  </a:lnTo>
                  <a:lnTo>
                    <a:pt x="2391" y="102"/>
                  </a:lnTo>
                  <a:lnTo>
                    <a:pt x="2358" y="68"/>
                  </a:lnTo>
                  <a:lnTo>
                    <a:pt x="2290" y="34"/>
                  </a:lnTo>
                  <a:lnTo>
                    <a:pt x="2223" y="1"/>
                  </a:lnTo>
                  <a:lnTo>
                    <a:pt x="1987" y="1"/>
                  </a:lnTo>
                  <a:lnTo>
                    <a:pt x="1617" y="34"/>
                  </a:lnTo>
                  <a:lnTo>
                    <a:pt x="910" y="34"/>
                  </a:lnTo>
                  <a:lnTo>
                    <a:pt x="540" y="68"/>
                  </a:lnTo>
                  <a:lnTo>
                    <a:pt x="203" y="135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426;p8">
              <a:extLst>
                <a:ext uri="{FF2B5EF4-FFF2-40B4-BE49-F238E27FC236}">
                  <a16:creationId xmlns:a16="http://schemas.microsoft.com/office/drawing/2014/main" id="{B416D3B1-A896-4CB1-A37D-21D5CCB598A0}"/>
                </a:ext>
              </a:extLst>
            </p:cNvPr>
            <p:cNvSpPr/>
            <p:nvPr/>
          </p:nvSpPr>
          <p:spPr>
            <a:xfrm>
              <a:off x="1311826" y="416010"/>
              <a:ext cx="45338" cy="25210"/>
            </a:xfrm>
            <a:custGeom>
              <a:avLst/>
              <a:gdLst/>
              <a:ahLst/>
              <a:cxnLst/>
              <a:rect l="l" t="t" r="r" b="b"/>
              <a:pathLst>
                <a:path w="910" h="506" extrusionOk="0">
                  <a:moveTo>
                    <a:pt x="572" y="0"/>
                  </a:moveTo>
                  <a:lnTo>
                    <a:pt x="404" y="68"/>
                  </a:lnTo>
                  <a:lnTo>
                    <a:pt x="101" y="236"/>
                  </a:lnTo>
                  <a:lnTo>
                    <a:pt x="34" y="270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101" y="404"/>
                  </a:lnTo>
                  <a:lnTo>
                    <a:pt x="774" y="505"/>
                  </a:lnTo>
                  <a:lnTo>
                    <a:pt x="842" y="472"/>
                  </a:lnTo>
                  <a:lnTo>
                    <a:pt x="909" y="404"/>
                  </a:lnTo>
                  <a:lnTo>
                    <a:pt x="876" y="337"/>
                  </a:lnTo>
                  <a:lnTo>
                    <a:pt x="808" y="303"/>
                  </a:lnTo>
                  <a:lnTo>
                    <a:pt x="505" y="270"/>
                  </a:lnTo>
                  <a:lnTo>
                    <a:pt x="640" y="169"/>
                  </a:lnTo>
                  <a:lnTo>
                    <a:pt x="774" y="68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427;p8">
              <a:extLst>
                <a:ext uri="{FF2B5EF4-FFF2-40B4-BE49-F238E27FC236}">
                  <a16:creationId xmlns:a16="http://schemas.microsoft.com/office/drawing/2014/main" id="{4938F677-4FD1-4170-A98C-6913DBC9B1D9}"/>
                </a:ext>
              </a:extLst>
            </p:cNvPr>
            <p:cNvSpPr/>
            <p:nvPr/>
          </p:nvSpPr>
          <p:spPr>
            <a:xfrm>
              <a:off x="682768" y="323739"/>
              <a:ext cx="35274" cy="52065"/>
            </a:xfrm>
            <a:custGeom>
              <a:avLst/>
              <a:gdLst/>
              <a:ahLst/>
              <a:cxnLst/>
              <a:rect l="l" t="t" r="r" b="b"/>
              <a:pathLst>
                <a:path w="708" h="1045" extrusionOk="0">
                  <a:moveTo>
                    <a:pt x="506" y="1"/>
                  </a:moveTo>
                  <a:lnTo>
                    <a:pt x="371" y="34"/>
                  </a:lnTo>
                  <a:lnTo>
                    <a:pt x="135" y="34"/>
                  </a:lnTo>
                  <a:lnTo>
                    <a:pt x="102" y="68"/>
                  </a:lnTo>
                  <a:lnTo>
                    <a:pt x="34" y="68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3"/>
                  </a:lnTo>
                  <a:lnTo>
                    <a:pt x="68" y="203"/>
                  </a:lnTo>
                  <a:lnTo>
                    <a:pt x="68" y="607"/>
                  </a:lnTo>
                  <a:lnTo>
                    <a:pt x="169" y="977"/>
                  </a:lnTo>
                  <a:lnTo>
                    <a:pt x="203" y="1044"/>
                  </a:lnTo>
                  <a:lnTo>
                    <a:pt x="270" y="1044"/>
                  </a:lnTo>
                  <a:lnTo>
                    <a:pt x="337" y="1011"/>
                  </a:lnTo>
                  <a:lnTo>
                    <a:pt x="337" y="943"/>
                  </a:lnTo>
                  <a:lnTo>
                    <a:pt x="304" y="573"/>
                  </a:lnTo>
                  <a:lnTo>
                    <a:pt x="371" y="607"/>
                  </a:lnTo>
                  <a:lnTo>
                    <a:pt x="472" y="573"/>
                  </a:lnTo>
                  <a:lnTo>
                    <a:pt x="573" y="539"/>
                  </a:lnTo>
                  <a:lnTo>
                    <a:pt x="607" y="506"/>
                  </a:lnTo>
                  <a:lnTo>
                    <a:pt x="607" y="472"/>
                  </a:lnTo>
                  <a:lnTo>
                    <a:pt x="573" y="405"/>
                  </a:lnTo>
                  <a:lnTo>
                    <a:pt x="506" y="405"/>
                  </a:lnTo>
                  <a:lnTo>
                    <a:pt x="337" y="438"/>
                  </a:lnTo>
                  <a:lnTo>
                    <a:pt x="270" y="472"/>
                  </a:lnTo>
                  <a:lnTo>
                    <a:pt x="236" y="236"/>
                  </a:lnTo>
                  <a:lnTo>
                    <a:pt x="371" y="236"/>
                  </a:lnTo>
                  <a:lnTo>
                    <a:pt x="539" y="203"/>
                  </a:lnTo>
                  <a:lnTo>
                    <a:pt x="607" y="169"/>
                  </a:lnTo>
                  <a:lnTo>
                    <a:pt x="674" y="135"/>
                  </a:lnTo>
                  <a:lnTo>
                    <a:pt x="708" y="102"/>
                  </a:lnTo>
                  <a:lnTo>
                    <a:pt x="708" y="68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428;p8">
              <a:extLst>
                <a:ext uri="{FF2B5EF4-FFF2-40B4-BE49-F238E27FC236}">
                  <a16:creationId xmlns:a16="http://schemas.microsoft.com/office/drawing/2014/main" id="{4F5A5C3E-73B6-4D19-9DD5-AAEE056AB349}"/>
                </a:ext>
              </a:extLst>
            </p:cNvPr>
            <p:cNvSpPr/>
            <p:nvPr/>
          </p:nvSpPr>
          <p:spPr>
            <a:xfrm>
              <a:off x="565336" y="72136"/>
              <a:ext cx="38662" cy="43645"/>
            </a:xfrm>
            <a:custGeom>
              <a:avLst/>
              <a:gdLst/>
              <a:ahLst/>
              <a:cxnLst/>
              <a:rect l="l" t="t" r="r" b="b"/>
              <a:pathLst>
                <a:path w="776" h="876" extrusionOk="0">
                  <a:moveTo>
                    <a:pt x="405" y="0"/>
                  </a:moveTo>
                  <a:lnTo>
                    <a:pt x="270" y="135"/>
                  </a:lnTo>
                  <a:lnTo>
                    <a:pt x="169" y="270"/>
                  </a:lnTo>
                  <a:lnTo>
                    <a:pt x="1" y="606"/>
                  </a:lnTo>
                  <a:lnTo>
                    <a:pt x="1" y="640"/>
                  </a:lnTo>
                  <a:lnTo>
                    <a:pt x="1" y="674"/>
                  </a:lnTo>
                  <a:lnTo>
                    <a:pt x="35" y="707"/>
                  </a:lnTo>
                  <a:lnTo>
                    <a:pt x="102" y="741"/>
                  </a:lnTo>
                  <a:lnTo>
                    <a:pt x="338" y="741"/>
                  </a:lnTo>
                  <a:lnTo>
                    <a:pt x="573" y="707"/>
                  </a:lnTo>
                  <a:lnTo>
                    <a:pt x="573" y="808"/>
                  </a:lnTo>
                  <a:lnTo>
                    <a:pt x="607" y="876"/>
                  </a:lnTo>
                  <a:lnTo>
                    <a:pt x="708" y="876"/>
                  </a:lnTo>
                  <a:lnTo>
                    <a:pt x="708" y="775"/>
                  </a:lnTo>
                  <a:lnTo>
                    <a:pt x="708" y="674"/>
                  </a:lnTo>
                  <a:lnTo>
                    <a:pt x="775" y="674"/>
                  </a:lnTo>
                  <a:lnTo>
                    <a:pt x="775" y="606"/>
                  </a:lnTo>
                  <a:lnTo>
                    <a:pt x="775" y="539"/>
                  </a:lnTo>
                  <a:lnTo>
                    <a:pt x="708" y="505"/>
                  </a:lnTo>
                  <a:lnTo>
                    <a:pt x="742" y="337"/>
                  </a:lnTo>
                  <a:lnTo>
                    <a:pt x="742" y="270"/>
                  </a:lnTo>
                  <a:lnTo>
                    <a:pt x="708" y="303"/>
                  </a:lnTo>
                  <a:lnTo>
                    <a:pt x="607" y="505"/>
                  </a:lnTo>
                  <a:lnTo>
                    <a:pt x="237" y="539"/>
                  </a:lnTo>
                  <a:lnTo>
                    <a:pt x="237" y="539"/>
                  </a:lnTo>
                  <a:lnTo>
                    <a:pt x="371" y="303"/>
                  </a:lnTo>
                  <a:lnTo>
                    <a:pt x="472" y="68"/>
                  </a:lnTo>
                  <a:lnTo>
                    <a:pt x="472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429;p8">
              <a:extLst>
                <a:ext uri="{FF2B5EF4-FFF2-40B4-BE49-F238E27FC236}">
                  <a16:creationId xmlns:a16="http://schemas.microsoft.com/office/drawing/2014/main" id="{C213C745-78D2-45BA-80AD-233B93DF2ED2}"/>
                </a:ext>
              </a:extLst>
            </p:cNvPr>
            <p:cNvSpPr/>
            <p:nvPr/>
          </p:nvSpPr>
          <p:spPr>
            <a:xfrm>
              <a:off x="775039" y="275112"/>
              <a:ext cx="110755" cy="122514"/>
            </a:xfrm>
            <a:custGeom>
              <a:avLst/>
              <a:gdLst/>
              <a:ahLst/>
              <a:cxnLst/>
              <a:rect l="l" t="t" r="r" b="b"/>
              <a:pathLst>
                <a:path w="2223" h="2459" extrusionOk="0">
                  <a:moveTo>
                    <a:pt x="1785" y="0"/>
                  </a:moveTo>
                  <a:lnTo>
                    <a:pt x="1313" y="68"/>
                  </a:lnTo>
                  <a:lnTo>
                    <a:pt x="707" y="68"/>
                  </a:lnTo>
                  <a:lnTo>
                    <a:pt x="101" y="101"/>
                  </a:lnTo>
                  <a:lnTo>
                    <a:pt x="34" y="135"/>
                  </a:lnTo>
                  <a:lnTo>
                    <a:pt x="0" y="202"/>
                  </a:lnTo>
                  <a:lnTo>
                    <a:pt x="34" y="236"/>
                  </a:lnTo>
                  <a:lnTo>
                    <a:pt x="68" y="303"/>
                  </a:lnTo>
                  <a:lnTo>
                    <a:pt x="34" y="505"/>
                  </a:lnTo>
                  <a:lnTo>
                    <a:pt x="34" y="741"/>
                  </a:lnTo>
                  <a:lnTo>
                    <a:pt x="68" y="1179"/>
                  </a:lnTo>
                  <a:lnTo>
                    <a:pt x="68" y="1717"/>
                  </a:lnTo>
                  <a:lnTo>
                    <a:pt x="68" y="2020"/>
                  </a:lnTo>
                  <a:lnTo>
                    <a:pt x="101" y="2290"/>
                  </a:lnTo>
                  <a:lnTo>
                    <a:pt x="68" y="2323"/>
                  </a:lnTo>
                  <a:lnTo>
                    <a:pt x="101" y="2391"/>
                  </a:lnTo>
                  <a:lnTo>
                    <a:pt x="135" y="2458"/>
                  </a:lnTo>
                  <a:lnTo>
                    <a:pt x="202" y="2458"/>
                  </a:lnTo>
                  <a:lnTo>
                    <a:pt x="808" y="2424"/>
                  </a:lnTo>
                  <a:lnTo>
                    <a:pt x="1448" y="2391"/>
                  </a:lnTo>
                  <a:lnTo>
                    <a:pt x="1852" y="2391"/>
                  </a:lnTo>
                  <a:lnTo>
                    <a:pt x="2054" y="2323"/>
                  </a:lnTo>
                  <a:lnTo>
                    <a:pt x="2121" y="2290"/>
                  </a:lnTo>
                  <a:lnTo>
                    <a:pt x="2222" y="2222"/>
                  </a:lnTo>
                  <a:lnTo>
                    <a:pt x="2121" y="2155"/>
                  </a:lnTo>
                  <a:lnTo>
                    <a:pt x="2020" y="2121"/>
                  </a:lnTo>
                  <a:lnTo>
                    <a:pt x="1852" y="2121"/>
                  </a:lnTo>
                  <a:lnTo>
                    <a:pt x="1414" y="2155"/>
                  </a:lnTo>
                  <a:lnTo>
                    <a:pt x="303" y="2222"/>
                  </a:lnTo>
                  <a:lnTo>
                    <a:pt x="303" y="1953"/>
                  </a:lnTo>
                  <a:lnTo>
                    <a:pt x="303" y="1684"/>
                  </a:lnTo>
                  <a:lnTo>
                    <a:pt x="270" y="1179"/>
                  </a:lnTo>
                  <a:lnTo>
                    <a:pt x="270" y="741"/>
                  </a:lnTo>
                  <a:lnTo>
                    <a:pt x="270" y="505"/>
                  </a:lnTo>
                  <a:lnTo>
                    <a:pt x="202" y="303"/>
                  </a:lnTo>
                  <a:lnTo>
                    <a:pt x="842" y="303"/>
                  </a:lnTo>
                  <a:lnTo>
                    <a:pt x="1482" y="270"/>
                  </a:lnTo>
                  <a:lnTo>
                    <a:pt x="1886" y="236"/>
                  </a:lnTo>
                  <a:lnTo>
                    <a:pt x="2088" y="169"/>
                  </a:lnTo>
                  <a:lnTo>
                    <a:pt x="2155" y="135"/>
                  </a:lnTo>
                  <a:lnTo>
                    <a:pt x="2222" y="68"/>
                  </a:lnTo>
                  <a:lnTo>
                    <a:pt x="2222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430;p8">
              <a:extLst>
                <a:ext uri="{FF2B5EF4-FFF2-40B4-BE49-F238E27FC236}">
                  <a16:creationId xmlns:a16="http://schemas.microsoft.com/office/drawing/2014/main" id="{EA1F9872-47DC-4334-B233-A42925C00B2B}"/>
                </a:ext>
              </a:extLst>
            </p:cNvPr>
            <p:cNvSpPr/>
            <p:nvPr/>
          </p:nvSpPr>
          <p:spPr>
            <a:xfrm>
              <a:off x="603948" y="152649"/>
              <a:ext cx="15146" cy="115787"/>
            </a:xfrm>
            <a:custGeom>
              <a:avLst/>
              <a:gdLst/>
              <a:ahLst/>
              <a:cxnLst/>
              <a:rect l="l" t="t" r="r" b="b"/>
              <a:pathLst>
                <a:path w="304" h="2324" extrusionOk="0">
                  <a:moveTo>
                    <a:pt x="34" y="1"/>
                  </a:moveTo>
                  <a:lnTo>
                    <a:pt x="34" y="34"/>
                  </a:lnTo>
                  <a:lnTo>
                    <a:pt x="0" y="304"/>
                  </a:lnTo>
                  <a:lnTo>
                    <a:pt x="0" y="539"/>
                  </a:lnTo>
                  <a:lnTo>
                    <a:pt x="0" y="1078"/>
                  </a:lnTo>
                  <a:lnTo>
                    <a:pt x="34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4"/>
                  </a:lnTo>
                  <a:lnTo>
                    <a:pt x="303" y="2324"/>
                  </a:lnTo>
                  <a:lnTo>
                    <a:pt x="303" y="2256"/>
                  </a:lnTo>
                  <a:lnTo>
                    <a:pt x="303" y="1953"/>
                  </a:lnTo>
                  <a:lnTo>
                    <a:pt x="303" y="1650"/>
                  </a:lnTo>
                  <a:lnTo>
                    <a:pt x="236" y="1078"/>
                  </a:lnTo>
                  <a:lnTo>
                    <a:pt x="202" y="539"/>
                  </a:lnTo>
                  <a:lnTo>
                    <a:pt x="169" y="270"/>
                  </a:lnTo>
                  <a:lnTo>
                    <a:pt x="135" y="34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431;p8">
              <a:extLst>
                <a:ext uri="{FF2B5EF4-FFF2-40B4-BE49-F238E27FC236}">
                  <a16:creationId xmlns:a16="http://schemas.microsoft.com/office/drawing/2014/main" id="{A2723D3B-4A34-4A56-BBCF-708438F046B4}"/>
                </a:ext>
              </a:extLst>
            </p:cNvPr>
            <p:cNvSpPr/>
            <p:nvPr/>
          </p:nvSpPr>
          <p:spPr>
            <a:xfrm>
              <a:off x="632447" y="276757"/>
              <a:ext cx="129240" cy="125901"/>
            </a:xfrm>
            <a:custGeom>
              <a:avLst/>
              <a:gdLst/>
              <a:ahLst/>
              <a:cxnLst/>
              <a:rect l="l" t="t" r="r" b="b"/>
              <a:pathLst>
                <a:path w="2594" h="2527" extrusionOk="0">
                  <a:moveTo>
                    <a:pt x="2290" y="237"/>
                  </a:moveTo>
                  <a:lnTo>
                    <a:pt x="2324" y="674"/>
                  </a:lnTo>
                  <a:lnTo>
                    <a:pt x="2324" y="1078"/>
                  </a:lnTo>
                  <a:lnTo>
                    <a:pt x="2324" y="1684"/>
                  </a:lnTo>
                  <a:lnTo>
                    <a:pt x="2324" y="1987"/>
                  </a:lnTo>
                  <a:lnTo>
                    <a:pt x="2357" y="2290"/>
                  </a:lnTo>
                  <a:lnTo>
                    <a:pt x="2357" y="2290"/>
                  </a:lnTo>
                  <a:lnTo>
                    <a:pt x="2223" y="2223"/>
                  </a:lnTo>
                  <a:lnTo>
                    <a:pt x="2122" y="2156"/>
                  </a:lnTo>
                  <a:lnTo>
                    <a:pt x="1819" y="2156"/>
                  </a:lnTo>
                  <a:lnTo>
                    <a:pt x="1246" y="2189"/>
                  </a:lnTo>
                  <a:lnTo>
                    <a:pt x="775" y="2189"/>
                  </a:lnTo>
                  <a:lnTo>
                    <a:pt x="539" y="2223"/>
                  </a:lnTo>
                  <a:lnTo>
                    <a:pt x="304" y="2257"/>
                  </a:lnTo>
                  <a:lnTo>
                    <a:pt x="236" y="1078"/>
                  </a:lnTo>
                  <a:lnTo>
                    <a:pt x="236" y="742"/>
                  </a:lnTo>
                  <a:lnTo>
                    <a:pt x="169" y="439"/>
                  </a:lnTo>
                  <a:lnTo>
                    <a:pt x="236" y="439"/>
                  </a:lnTo>
                  <a:lnTo>
                    <a:pt x="270" y="405"/>
                  </a:lnTo>
                  <a:lnTo>
                    <a:pt x="304" y="371"/>
                  </a:lnTo>
                  <a:lnTo>
                    <a:pt x="1347" y="338"/>
                  </a:lnTo>
                  <a:lnTo>
                    <a:pt x="1819" y="304"/>
                  </a:lnTo>
                  <a:lnTo>
                    <a:pt x="2054" y="270"/>
                  </a:lnTo>
                  <a:lnTo>
                    <a:pt x="2290" y="237"/>
                  </a:lnTo>
                  <a:close/>
                  <a:moveTo>
                    <a:pt x="2357" y="1"/>
                  </a:moveTo>
                  <a:lnTo>
                    <a:pt x="2324" y="35"/>
                  </a:lnTo>
                  <a:lnTo>
                    <a:pt x="2290" y="35"/>
                  </a:lnTo>
                  <a:lnTo>
                    <a:pt x="2290" y="136"/>
                  </a:lnTo>
                  <a:lnTo>
                    <a:pt x="1953" y="102"/>
                  </a:lnTo>
                  <a:lnTo>
                    <a:pt x="1583" y="102"/>
                  </a:lnTo>
                  <a:lnTo>
                    <a:pt x="876" y="169"/>
                  </a:lnTo>
                  <a:lnTo>
                    <a:pt x="270" y="169"/>
                  </a:lnTo>
                  <a:lnTo>
                    <a:pt x="203" y="203"/>
                  </a:lnTo>
                  <a:lnTo>
                    <a:pt x="135" y="270"/>
                  </a:lnTo>
                  <a:lnTo>
                    <a:pt x="102" y="270"/>
                  </a:lnTo>
                  <a:lnTo>
                    <a:pt x="102" y="237"/>
                  </a:lnTo>
                  <a:lnTo>
                    <a:pt x="68" y="237"/>
                  </a:lnTo>
                  <a:lnTo>
                    <a:pt x="1" y="506"/>
                  </a:lnTo>
                  <a:lnTo>
                    <a:pt x="1" y="742"/>
                  </a:lnTo>
                  <a:lnTo>
                    <a:pt x="68" y="1247"/>
                  </a:lnTo>
                  <a:lnTo>
                    <a:pt x="102" y="2425"/>
                  </a:lnTo>
                  <a:lnTo>
                    <a:pt x="135" y="2492"/>
                  </a:lnTo>
                  <a:lnTo>
                    <a:pt x="203" y="2526"/>
                  </a:lnTo>
                  <a:lnTo>
                    <a:pt x="270" y="2492"/>
                  </a:lnTo>
                  <a:lnTo>
                    <a:pt x="304" y="2459"/>
                  </a:lnTo>
                  <a:lnTo>
                    <a:pt x="573" y="2492"/>
                  </a:lnTo>
                  <a:lnTo>
                    <a:pt x="842" y="2492"/>
                  </a:lnTo>
                  <a:lnTo>
                    <a:pt x="1415" y="2459"/>
                  </a:lnTo>
                  <a:lnTo>
                    <a:pt x="1920" y="2459"/>
                  </a:lnTo>
                  <a:lnTo>
                    <a:pt x="2155" y="2425"/>
                  </a:lnTo>
                  <a:lnTo>
                    <a:pt x="2256" y="2358"/>
                  </a:lnTo>
                  <a:lnTo>
                    <a:pt x="2357" y="2290"/>
                  </a:lnTo>
                  <a:lnTo>
                    <a:pt x="2357" y="2324"/>
                  </a:lnTo>
                  <a:lnTo>
                    <a:pt x="2425" y="2358"/>
                  </a:lnTo>
                  <a:lnTo>
                    <a:pt x="2492" y="2358"/>
                  </a:lnTo>
                  <a:lnTo>
                    <a:pt x="2526" y="2290"/>
                  </a:lnTo>
                  <a:lnTo>
                    <a:pt x="2559" y="1987"/>
                  </a:lnTo>
                  <a:lnTo>
                    <a:pt x="2593" y="1684"/>
                  </a:lnTo>
                  <a:lnTo>
                    <a:pt x="2559" y="1078"/>
                  </a:lnTo>
                  <a:lnTo>
                    <a:pt x="2526" y="540"/>
                  </a:lnTo>
                  <a:lnTo>
                    <a:pt x="2492" y="304"/>
                  </a:lnTo>
                  <a:lnTo>
                    <a:pt x="2425" y="35"/>
                  </a:lnTo>
                  <a:lnTo>
                    <a:pt x="2391" y="35"/>
                  </a:lnTo>
                  <a:lnTo>
                    <a:pt x="235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432;p8">
              <a:extLst>
                <a:ext uri="{FF2B5EF4-FFF2-40B4-BE49-F238E27FC236}">
                  <a16:creationId xmlns:a16="http://schemas.microsoft.com/office/drawing/2014/main" id="{182DD77C-B60A-4557-8742-C52EE01B1D66}"/>
                </a:ext>
              </a:extLst>
            </p:cNvPr>
            <p:cNvSpPr/>
            <p:nvPr/>
          </p:nvSpPr>
          <p:spPr>
            <a:xfrm>
              <a:off x="966258" y="318707"/>
              <a:ext cx="38612" cy="35274"/>
            </a:xfrm>
            <a:custGeom>
              <a:avLst/>
              <a:gdLst/>
              <a:ahLst/>
              <a:cxnLst/>
              <a:rect l="l" t="t" r="r" b="b"/>
              <a:pathLst>
                <a:path w="775" h="708" extrusionOk="0">
                  <a:moveTo>
                    <a:pt x="573" y="1"/>
                  </a:moveTo>
                  <a:lnTo>
                    <a:pt x="506" y="34"/>
                  </a:lnTo>
                  <a:lnTo>
                    <a:pt x="472" y="102"/>
                  </a:lnTo>
                  <a:lnTo>
                    <a:pt x="438" y="236"/>
                  </a:lnTo>
                  <a:lnTo>
                    <a:pt x="438" y="270"/>
                  </a:lnTo>
                  <a:lnTo>
                    <a:pt x="203" y="304"/>
                  </a:lnTo>
                  <a:lnTo>
                    <a:pt x="169" y="135"/>
                  </a:lnTo>
                  <a:lnTo>
                    <a:pt x="135" y="102"/>
                  </a:lnTo>
                  <a:lnTo>
                    <a:pt x="68" y="102"/>
                  </a:lnTo>
                  <a:lnTo>
                    <a:pt x="68" y="135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34" y="438"/>
                  </a:lnTo>
                  <a:lnTo>
                    <a:pt x="68" y="640"/>
                  </a:lnTo>
                  <a:lnTo>
                    <a:pt x="102" y="674"/>
                  </a:lnTo>
                  <a:lnTo>
                    <a:pt x="169" y="674"/>
                  </a:lnTo>
                  <a:lnTo>
                    <a:pt x="203" y="640"/>
                  </a:lnTo>
                  <a:lnTo>
                    <a:pt x="236" y="573"/>
                  </a:lnTo>
                  <a:lnTo>
                    <a:pt x="203" y="472"/>
                  </a:lnTo>
                  <a:lnTo>
                    <a:pt x="472" y="472"/>
                  </a:lnTo>
                  <a:lnTo>
                    <a:pt x="506" y="607"/>
                  </a:lnTo>
                  <a:lnTo>
                    <a:pt x="506" y="640"/>
                  </a:lnTo>
                  <a:lnTo>
                    <a:pt x="573" y="708"/>
                  </a:lnTo>
                  <a:lnTo>
                    <a:pt x="607" y="708"/>
                  </a:lnTo>
                  <a:lnTo>
                    <a:pt x="640" y="674"/>
                  </a:lnTo>
                  <a:lnTo>
                    <a:pt x="640" y="640"/>
                  </a:lnTo>
                  <a:lnTo>
                    <a:pt x="674" y="573"/>
                  </a:lnTo>
                  <a:lnTo>
                    <a:pt x="640" y="438"/>
                  </a:lnTo>
                  <a:lnTo>
                    <a:pt x="741" y="371"/>
                  </a:lnTo>
                  <a:lnTo>
                    <a:pt x="775" y="304"/>
                  </a:lnTo>
                  <a:lnTo>
                    <a:pt x="775" y="270"/>
                  </a:lnTo>
                  <a:lnTo>
                    <a:pt x="741" y="236"/>
                  </a:lnTo>
                  <a:lnTo>
                    <a:pt x="674" y="203"/>
                  </a:lnTo>
                  <a:lnTo>
                    <a:pt x="607" y="236"/>
                  </a:lnTo>
                  <a:lnTo>
                    <a:pt x="607" y="135"/>
                  </a:lnTo>
                  <a:lnTo>
                    <a:pt x="640" y="68"/>
                  </a:lnTo>
                  <a:lnTo>
                    <a:pt x="640" y="34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433;p8">
              <a:extLst>
                <a:ext uri="{FF2B5EF4-FFF2-40B4-BE49-F238E27FC236}">
                  <a16:creationId xmlns:a16="http://schemas.microsoft.com/office/drawing/2014/main" id="{3517A591-3F35-4EC3-A6C6-9FD21DCD7B5D}"/>
                </a:ext>
              </a:extLst>
            </p:cNvPr>
            <p:cNvSpPr/>
            <p:nvPr/>
          </p:nvSpPr>
          <p:spPr>
            <a:xfrm>
              <a:off x="818633" y="318707"/>
              <a:ext cx="50371" cy="45338"/>
            </a:xfrm>
            <a:custGeom>
              <a:avLst/>
              <a:gdLst/>
              <a:ahLst/>
              <a:cxnLst/>
              <a:rect l="l" t="t" r="r" b="b"/>
              <a:pathLst>
                <a:path w="1011" h="910" extrusionOk="0">
                  <a:moveTo>
                    <a:pt x="371" y="1"/>
                  </a:moveTo>
                  <a:lnTo>
                    <a:pt x="270" y="34"/>
                  </a:lnTo>
                  <a:lnTo>
                    <a:pt x="169" y="135"/>
                  </a:lnTo>
                  <a:lnTo>
                    <a:pt x="68" y="203"/>
                  </a:lnTo>
                  <a:lnTo>
                    <a:pt x="34" y="337"/>
                  </a:lnTo>
                  <a:lnTo>
                    <a:pt x="1" y="472"/>
                  </a:lnTo>
                  <a:lnTo>
                    <a:pt x="34" y="573"/>
                  </a:lnTo>
                  <a:lnTo>
                    <a:pt x="68" y="674"/>
                  </a:lnTo>
                  <a:lnTo>
                    <a:pt x="135" y="741"/>
                  </a:lnTo>
                  <a:lnTo>
                    <a:pt x="203" y="809"/>
                  </a:lnTo>
                  <a:lnTo>
                    <a:pt x="304" y="842"/>
                  </a:lnTo>
                  <a:lnTo>
                    <a:pt x="405" y="876"/>
                  </a:lnTo>
                  <a:lnTo>
                    <a:pt x="506" y="876"/>
                  </a:lnTo>
                  <a:lnTo>
                    <a:pt x="607" y="809"/>
                  </a:lnTo>
                  <a:lnTo>
                    <a:pt x="607" y="876"/>
                  </a:lnTo>
                  <a:lnTo>
                    <a:pt x="640" y="910"/>
                  </a:lnTo>
                  <a:lnTo>
                    <a:pt x="674" y="910"/>
                  </a:lnTo>
                  <a:lnTo>
                    <a:pt x="708" y="876"/>
                  </a:lnTo>
                  <a:lnTo>
                    <a:pt x="708" y="842"/>
                  </a:lnTo>
                  <a:lnTo>
                    <a:pt x="708" y="741"/>
                  </a:lnTo>
                  <a:lnTo>
                    <a:pt x="708" y="607"/>
                  </a:lnTo>
                  <a:lnTo>
                    <a:pt x="708" y="573"/>
                  </a:lnTo>
                  <a:lnTo>
                    <a:pt x="943" y="539"/>
                  </a:lnTo>
                  <a:lnTo>
                    <a:pt x="977" y="506"/>
                  </a:lnTo>
                  <a:lnTo>
                    <a:pt x="1011" y="438"/>
                  </a:lnTo>
                  <a:lnTo>
                    <a:pt x="977" y="371"/>
                  </a:lnTo>
                  <a:lnTo>
                    <a:pt x="910" y="337"/>
                  </a:lnTo>
                  <a:lnTo>
                    <a:pt x="674" y="337"/>
                  </a:lnTo>
                  <a:lnTo>
                    <a:pt x="539" y="371"/>
                  </a:lnTo>
                  <a:lnTo>
                    <a:pt x="438" y="438"/>
                  </a:lnTo>
                  <a:lnTo>
                    <a:pt x="405" y="472"/>
                  </a:lnTo>
                  <a:lnTo>
                    <a:pt x="438" y="506"/>
                  </a:lnTo>
                  <a:lnTo>
                    <a:pt x="607" y="539"/>
                  </a:lnTo>
                  <a:lnTo>
                    <a:pt x="607" y="573"/>
                  </a:lnTo>
                  <a:lnTo>
                    <a:pt x="607" y="640"/>
                  </a:lnTo>
                  <a:lnTo>
                    <a:pt x="506" y="674"/>
                  </a:lnTo>
                  <a:lnTo>
                    <a:pt x="405" y="674"/>
                  </a:lnTo>
                  <a:lnTo>
                    <a:pt x="304" y="640"/>
                  </a:lnTo>
                  <a:lnTo>
                    <a:pt x="236" y="607"/>
                  </a:lnTo>
                  <a:lnTo>
                    <a:pt x="203" y="539"/>
                  </a:lnTo>
                  <a:lnTo>
                    <a:pt x="203" y="438"/>
                  </a:lnTo>
                  <a:lnTo>
                    <a:pt x="203" y="337"/>
                  </a:lnTo>
                  <a:lnTo>
                    <a:pt x="270" y="270"/>
                  </a:lnTo>
                  <a:lnTo>
                    <a:pt x="337" y="203"/>
                  </a:lnTo>
                  <a:lnTo>
                    <a:pt x="539" y="135"/>
                  </a:lnTo>
                  <a:lnTo>
                    <a:pt x="741" y="102"/>
                  </a:lnTo>
                  <a:lnTo>
                    <a:pt x="741" y="68"/>
                  </a:lnTo>
                  <a:lnTo>
                    <a:pt x="60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434;p8">
              <a:extLst>
                <a:ext uri="{FF2B5EF4-FFF2-40B4-BE49-F238E27FC236}">
                  <a16:creationId xmlns:a16="http://schemas.microsoft.com/office/drawing/2014/main" id="{755CE8D8-8D78-41E1-A11B-9C8AB91FF6DD}"/>
                </a:ext>
              </a:extLst>
            </p:cNvPr>
            <p:cNvSpPr/>
            <p:nvPr/>
          </p:nvSpPr>
          <p:spPr>
            <a:xfrm>
              <a:off x="1040045" y="446203"/>
              <a:ext cx="38662" cy="33580"/>
            </a:xfrm>
            <a:custGeom>
              <a:avLst/>
              <a:gdLst/>
              <a:ahLst/>
              <a:cxnLst/>
              <a:rect l="l" t="t" r="r" b="b"/>
              <a:pathLst>
                <a:path w="776" h="674" extrusionOk="0">
                  <a:moveTo>
                    <a:pt x="102" y="0"/>
                  </a:moveTo>
                  <a:lnTo>
                    <a:pt x="35" y="34"/>
                  </a:lnTo>
                  <a:lnTo>
                    <a:pt x="35" y="101"/>
                  </a:lnTo>
                  <a:lnTo>
                    <a:pt x="35" y="135"/>
                  </a:lnTo>
                  <a:lnTo>
                    <a:pt x="1" y="270"/>
                  </a:lnTo>
                  <a:lnTo>
                    <a:pt x="1" y="573"/>
                  </a:lnTo>
                  <a:lnTo>
                    <a:pt x="35" y="640"/>
                  </a:lnTo>
                  <a:lnTo>
                    <a:pt x="102" y="674"/>
                  </a:lnTo>
                  <a:lnTo>
                    <a:pt x="136" y="640"/>
                  </a:lnTo>
                  <a:lnTo>
                    <a:pt x="203" y="606"/>
                  </a:lnTo>
                  <a:lnTo>
                    <a:pt x="203" y="371"/>
                  </a:lnTo>
                  <a:lnTo>
                    <a:pt x="405" y="573"/>
                  </a:lnTo>
                  <a:lnTo>
                    <a:pt x="472" y="606"/>
                  </a:lnTo>
                  <a:lnTo>
                    <a:pt x="573" y="640"/>
                  </a:lnTo>
                  <a:lnTo>
                    <a:pt x="674" y="640"/>
                  </a:lnTo>
                  <a:lnTo>
                    <a:pt x="742" y="573"/>
                  </a:lnTo>
                  <a:lnTo>
                    <a:pt x="775" y="505"/>
                  </a:lnTo>
                  <a:lnTo>
                    <a:pt x="775" y="438"/>
                  </a:lnTo>
                  <a:lnTo>
                    <a:pt x="742" y="270"/>
                  </a:lnTo>
                  <a:lnTo>
                    <a:pt x="708" y="135"/>
                  </a:lnTo>
                  <a:lnTo>
                    <a:pt x="708" y="68"/>
                  </a:lnTo>
                  <a:lnTo>
                    <a:pt x="641" y="34"/>
                  </a:lnTo>
                  <a:lnTo>
                    <a:pt x="607" y="34"/>
                  </a:lnTo>
                  <a:lnTo>
                    <a:pt x="540" y="68"/>
                  </a:lnTo>
                  <a:lnTo>
                    <a:pt x="506" y="169"/>
                  </a:lnTo>
                  <a:lnTo>
                    <a:pt x="506" y="236"/>
                  </a:lnTo>
                  <a:lnTo>
                    <a:pt x="573" y="438"/>
                  </a:lnTo>
                  <a:lnTo>
                    <a:pt x="506" y="404"/>
                  </a:lnTo>
                  <a:lnTo>
                    <a:pt x="439" y="337"/>
                  </a:lnTo>
                  <a:lnTo>
                    <a:pt x="203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435;p8">
              <a:extLst>
                <a:ext uri="{FF2B5EF4-FFF2-40B4-BE49-F238E27FC236}">
                  <a16:creationId xmlns:a16="http://schemas.microsoft.com/office/drawing/2014/main" id="{2F1827A0-8D45-4B54-A29C-8B92DB5A92C0}"/>
                </a:ext>
              </a:extLst>
            </p:cNvPr>
            <p:cNvSpPr/>
            <p:nvPr/>
          </p:nvSpPr>
          <p:spPr>
            <a:xfrm>
              <a:off x="912599" y="268386"/>
              <a:ext cx="129190" cy="120820"/>
            </a:xfrm>
            <a:custGeom>
              <a:avLst/>
              <a:gdLst/>
              <a:ahLst/>
              <a:cxnLst/>
              <a:rect l="l" t="t" r="r" b="b"/>
              <a:pathLst>
                <a:path w="2593" h="2425" extrusionOk="0">
                  <a:moveTo>
                    <a:pt x="1785" y="1"/>
                  </a:moveTo>
                  <a:lnTo>
                    <a:pt x="1280" y="68"/>
                  </a:lnTo>
                  <a:lnTo>
                    <a:pt x="707" y="102"/>
                  </a:lnTo>
                  <a:lnTo>
                    <a:pt x="135" y="203"/>
                  </a:lnTo>
                  <a:lnTo>
                    <a:pt x="101" y="135"/>
                  </a:lnTo>
                  <a:lnTo>
                    <a:pt x="101" y="102"/>
                  </a:lnTo>
                  <a:lnTo>
                    <a:pt x="34" y="102"/>
                  </a:lnTo>
                  <a:lnTo>
                    <a:pt x="0" y="135"/>
                  </a:lnTo>
                  <a:lnTo>
                    <a:pt x="0" y="438"/>
                  </a:lnTo>
                  <a:lnTo>
                    <a:pt x="0" y="741"/>
                  </a:lnTo>
                  <a:lnTo>
                    <a:pt x="34" y="1347"/>
                  </a:lnTo>
                  <a:lnTo>
                    <a:pt x="34" y="1852"/>
                  </a:lnTo>
                  <a:lnTo>
                    <a:pt x="67" y="2122"/>
                  </a:lnTo>
                  <a:lnTo>
                    <a:pt x="101" y="2391"/>
                  </a:lnTo>
                  <a:lnTo>
                    <a:pt x="135" y="2391"/>
                  </a:lnTo>
                  <a:lnTo>
                    <a:pt x="135" y="2425"/>
                  </a:lnTo>
                  <a:lnTo>
                    <a:pt x="202" y="2391"/>
                  </a:lnTo>
                  <a:lnTo>
                    <a:pt x="1313" y="2391"/>
                  </a:lnTo>
                  <a:lnTo>
                    <a:pt x="1818" y="2357"/>
                  </a:lnTo>
                  <a:lnTo>
                    <a:pt x="2088" y="2324"/>
                  </a:lnTo>
                  <a:lnTo>
                    <a:pt x="2323" y="2290"/>
                  </a:lnTo>
                  <a:lnTo>
                    <a:pt x="2357" y="2324"/>
                  </a:lnTo>
                  <a:lnTo>
                    <a:pt x="2391" y="2324"/>
                  </a:lnTo>
                  <a:lnTo>
                    <a:pt x="2492" y="2290"/>
                  </a:lnTo>
                  <a:lnTo>
                    <a:pt x="2559" y="2189"/>
                  </a:lnTo>
                  <a:lnTo>
                    <a:pt x="2559" y="2088"/>
                  </a:lnTo>
                  <a:lnTo>
                    <a:pt x="2593" y="1953"/>
                  </a:lnTo>
                  <a:lnTo>
                    <a:pt x="2559" y="1718"/>
                  </a:lnTo>
                  <a:lnTo>
                    <a:pt x="2525" y="1482"/>
                  </a:lnTo>
                  <a:lnTo>
                    <a:pt x="2525" y="741"/>
                  </a:lnTo>
                  <a:lnTo>
                    <a:pt x="2458" y="405"/>
                  </a:lnTo>
                  <a:lnTo>
                    <a:pt x="2391" y="236"/>
                  </a:lnTo>
                  <a:lnTo>
                    <a:pt x="2323" y="102"/>
                  </a:lnTo>
                  <a:lnTo>
                    <a:pt x="2290" y="102"/>
                  </a:lnTo>
                  <a:lnTo>
                    <a:pt x="2256" y="203"/>
                  </a:lnTo>
                  <a:lnTo>
                    <a:pt x="2256" y="337"/>
                  </a:lnTo>
                  <a:lnTo>
                    <a:pt x="2256" y="607"/>
                  </a:lnTo>
                  <a:lnTo>
                    <a:pt x="2290" y="1145"/>
                  </a:lnTo>
                  <a:lnTo>
                    <a:pt x="2323" y="1650"/>
                  </a:lnTo>
                  <a:lnTo>
                    <a:pt x="2323" y="2155"/>
                  </a:lnTo>
                  <a:lnTo>
                    <a:pt x="2088" y="2122"/>
                  </a:lnTo>
                  <a:lnTo>
                    <a:pt x="1818" y="2088"/>
                  </a:lnTo>
                  <a:lnTo>
                    <a:pt x="1280" y="2088"/>
                  </a:lnTo>
                  <a:lnTo>
                    <a:pt x="269" y="2189"/>
                  </a:lnTo>
                  <a:lnTo>
                    <a:pt x="236" y="2189"/>
                  </a:lnTo>
                  <a:lnTo>
                    <a:pt x="269" y="1920"/>
                  </a:lnTo>
                  <a:lnTo>
                    <a:pt x="269" y="1684"/>
                  </a:lnTo>
                  <a:lnTo>
                    <a:pt x="236" y="1145"/>
                  </a:lnTo>
                  <a:lnTo>
                    <a:pt x="202" y="775"/>
                  </a:lnTo>
                  <a:lnTo>
                    <a:pt x="168" y="405"/>
                  </a:lnTo>
                  <a:lnTo>
                    <a:pt x="808" y="337"/>
                  </a:lnTo>
                  <a:lnTo>
                    <a:pt x="1448" y="270"/>
                  </a:lnTo>
                  <a:lnTo>
                    <a:pt x="1886" y="236"/>
                  </a:lnTo>
                  <a:lnTo>
                    <a:pt x="2088" y="203"/>
                  </a:lnTo>
                  <a:lnTo>
                    <a:pt x="2290" y="102"/>
                  </a:lnTo>
                  <a:lnTo>
                    <a:pt x="2290" y="68"/>
                  </a:lnTo>
                  <a:lnTo>
                    <a:pt x="2155" y="34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9" name="Google Shape;1439;p9">
            <a:extLst>
              <a:ext uri="{FF2B5EF4-FFF2-40B4-BE49-F238E27FC236}">
                <a16:creationId xmlns:a16="http://schemas.microsoft.com/office/drawing/2014/main" id="{1E6068EC-624D-45E5-A3C3-EF9882762C72}"/>
              </a:ext>
            </a:extLst>
          </p:cNvPr>
          <p:cNvGrpSpPr/>
          <p:nvPr/>
        </p:nvGrpSpPr>
        <p:grpSpPr>
          <a:xfrm>
            <a:off x="2471" y="1287848"/>
            <a:ext cx="1056245" cy="1543587"/>
            <a:chOff x="3" y="1439053"/>
            <a:chExt cx="830992" cy="1847937"/>
          </a:xfrm>
          <a:solidFill>
            <a:srgbClr val="C1D4D6"/>
          </a:solidFill>
        </p:grpSpPr>
        <p:sp>
          <p:nvSpPr>
            <p:cNvPr id="190" name="Google Shape;1440;p9">
              <a:extLst>
                <a:ext uri="{FF2B5EF4-FFF2-40B4-BE49-F238E27FC236}">
                  <a16:creationId xmlns:a16="http://schemas.microsoft.com/office/drawing/2014/main" id="{DB8B6FC0-BD0D-45EA-9841-A80D099BDD9B}"/>
                </a:ext>
              </a:extLst>
            </p:cNvPr>
            <p:cNvSpPr/>
            <p:nvPr/>
          </p:nvSpPr>
          <p:spPr>
            <a:xfrm>
              <a:off x="3" y="1598235"/>
              <a:ext cx="698630" cy="1537982"/>
            </a:xfrm>
            <a:custGeom>
              <a:avLst/>
              <a:gdLst/>
              <a:ahLst/>
              <a:cxnLst/>
              <a:rect l="l" t="t" r="r" b="b"/>
              <a:pathLst>
                <a:path w="14040" h="30908" extrusionOk="0">
                  <a:moveTo>
                    <a:pt x="0" y="0"/>
                  </a:moveTo>
                  <a:lnTo>
                    <a:pt x="0" y="135"/>
                  </a:lnTo>
                  <a:lnTo>
                    <a:pt x="303" y="236"/>
                  </a:lnTo>
                  <a:lnTo>
                    <a:pt x="606" y="371"/>
                  </a:lnTo>
                  <a:lnTo>
                    <a:pt x="1178" y="674"/>
                  </a:lnTo>
                  <a:lnTo>
                    <a:pt x="1549" y="842"/>
                  </a:lnTo>
                  <a:lnTo>
                    <a:pt x="1953" y="977"/>
                  </a:lnTo>
                  <a:lnTo>
                    <a:pt x="2761" y="1179"/>
                  </a:lnTo>
                  <a:lnTo>
                    <a:pt x="3703" y="1448"/>
                  </a:lnTo>
                  <a:lnTo>
                    <a:pt x="4613" y="1717"/>
                  </a:lnTo>
                  <a:lnTo>
                    <a:pt x="5522" y="2020"/>
                  </a:lnTo>
                  <a:lnTo>
                    <a:pt x="6397" y="2357"/>
                  </a:lnTo>
                  <a:lnTo>
                    <a:pt x="8215" y="3064"/>
                  </a:lnTo>
                  <a:lnTo>
                    <a:pt x="10067" y="3670"/>
                  </a:lnTo>
                  <a:lnTo>
                    <a:pt x="10976" y="3939"/>
                  </a:lnTo>
                  <a:lnTo>
                    <a:pt x="11885" y="4209"/>
                  </a:lnTo>
                  <a:lnTo>
                    <a:pt x="12794" y="4478"/>
                  </a:lnTo>
                  <a:lnTo>
                    <a:pt x="13703" y="4748"/>
                  </a:lnTo>
                  <a:lnTo>
                    <a:pt x="13703" y="4815"/>
                  </a:lnTo>
                  <a:lnTo>
                    <a:pt x="13737" y="4849"/>
                  </a:lnTo>
                  <a:lnTo>
                    <a:pt x="13770" y="4882"/>
                  </a:lnTo>
                  <a:lnTo>
                    <a:pt x="13669" y="5017"/>
                  </a:lnTo>
                  <a:lnTo>
                    <a:pt x="13568" y="5522"/>
                  </a:lnTo>
                  <a:lnTo>
                    <a:pt x="13400" y="6364"/>
                  </a:lnTo>
                  <a:lnTo>
                    <a:pt x="13164" y="7239"/>
                  </a:lnTo>
                  <a:lnTo>
                    <a:pt x="12895" y="8081"/>
                  </a:lnTo>
                  <a:lnTo>
                    <a:pt x="12626" y="8922"/>
                  </a:lnTo>
                  <a:lnTo>
                    <a:pt x="12053" y="10639"/>
                  </a:lnTo>
                  <a:lnTo>
                    <a:pt x="10841" y="14141"/>
                  </a:lnTo>
                  <a:lnTo>
                    <a:pt x="10235" y="15858"/>
                  </a:lnTo>
                  <a:lnTo>
                    <a:pt x="9562" y="17609"/>
                  </a:lnTo>
                  <a:lnTo>
                    <a:pt x="8989" y="19225"/>
                  </a:lnTo>
                  <a:lnTo>
                    <a:pt x="8383" y="20841"/>
                  </a:lnTo>
                  <a:lnTo>
                    <a:pt x="7272" y="24107"/>
                  </a:lnTo>
                  <a:lnTo>
                    <a:pt x="6161" y="27339"/>
                  </a:lnTo>
                  <a:lnTo>
                    <a:pt x="5017" y="30605"/>
                  </a:lnTo>
                  <a:lnTo>
                    <a:pt x="4680" y="30571"/>
                  </a:lnTo>
                  <a:lnTo>
                    <a:pt x="4411" y="30504"/>
                  </a:lnTo>
                  <a:lnTo>
                    <a:pt x="4175" y="30436"/>
                  </a:lnTo>
                  <a:lnTo>
                    <a:pt x="3703" y="30268"/>
                  </a:lnTo>
                  <a:lnTo>
                    <a:pt x="2693" y="29830"/>
                  </a:lnTo>
                  <a:lnTo>
                    <a:pt x="2222" y="29628"/>
                  </a:lnTo>
                  <a:lnTo>
                    <a:pt x="1717" y="29460"/>
                  </a:lnTo>
                  <a:lnTo>
                    <a:pt x="842" y="29191"/>
                  </a:lnTo>
                  <a:lnTo>
                    <a:pt x="0" y="28888"/>
                  </a:lnTo>
                  <a:lnTo>
                    <a:pt x="0" y="29224"/>
                  </a:lnTo>
                  <a:lnTo>
                    <a:pt x="505" y="29393"/>
                  </a:lnTo>
                  <a:lnTo>
                    <a:pt x="1044" y="29561"/>
                  </a:lnTo>
                  <a:lnTo>
                    <a:pt x="2087" y="29864"/>
                  </a:lnTo>
                  <a:lnTo>
                    <a:pt x="2559" y="30032"/>
                  </a:lnTo>
                  <a:lnTo>
                    <a:pt x="3030" y="30234"/>
                  </a:lnTo>
                  <a:lnTo>
                    <a:pt x="3501" y="30436"/>
                  </a:lnTo>
                  <a:lnTo>
                    <a:pt x="3973" y="30638"/>
                  </a:lnTo>
                  <a:lnTo>
                    <a:pt x="4444" y="30773"/>
                  </a:lnTo>
                  <a:lnTo>
                    <a:pt x="4714" y="30840"/>
                  </a:lnTo>
                  <a:lnTo>
                    <a:pt x="4848" y="30840"/>
                  </a:lnTo>
                  <a:lnTo>
                    <a:pt x="4983" y="30807"/>
                  </a:lnTo>
                  <a:lnTo>
                    <a:pt x="5017" y="30874"/>
                  </a:lnTo>
                  <a:lnTo>
                    <a:pt x="5118" y="30908"/>
                  </a:lnTo>
                  <a:lnTo>
                    <a:pt x="5185" y="30874"/>
                  </a:lnTo>
                  <a:lnTo>
                    <a:pt x="5252" y="30807"/>
                  </a:lnTo>
                  <a:lnTo>
                    <a:pt x="6330" y="27642"/>
                  </a:lnTo>
                  <a:lnTo>
                    <a:pt x="7407" y="24477"/>
                  </a:lnTo>
                  <a:lnTo>
                    <a:pt x="8484" y="21312"/>
                  </a:lnTo>
                  <a:lnTo>
                    <a:pt x="9057" y="19730"/>
                  </a:lnTo>
                  <a:lnTo>
                    <a:pt x="9663" y="18181"/>
                  </a:lnTo>
                  <a:lnTo>
                    <a:pt x="10302" y="16498"/>
                  </a:lnTo>
                  <a:lnTo>
                    <a:pt x="10908" y="14814"/>
                  </a:lnTo>
                  <a:lnTo>
                    <a:pt x="12053" y="11447"/>
                  </a:lnTo>
                  <a:lnTo>
                    <a:pt x="12626" y="9831"/>
                  </a:lnTo>
                  <a:lnTo>
                    <a:pt x="13198" y="8182"/>
                  </a:lnTo>
                  <a:lnTo>
                    <a:pt x="13434" y="7340"/>
                  </a:lnTo>
                  <a:lnTo>
                    <a:pt x="13669" y="6498"/>
                  </a:lnTo>
                  <a:lnTo>
                    <a:pt x="13838" y="5657"/>
                  </a:lnTo>
                  <a:lnTo>
                    <a:pt x="13905" y="4815"/>
                  </a:lnTo>
                  <a:lnTo>
                    <a:pt x="14006" y="4781"/>
                  </a:lnTo>
                  <a:lnTo>
                    <a:pt x="14040" y="4714"/>
                  </a:lnTo>
                  <a:lnTo>
                    <a:pt x="14006" y="4647"/>
                  </a:lnTo>
                  <a:lnTo>
                    <a:pt x="13939" y="4579"/>
                  </a:lnTo>
                  <a:lnTo>
                    <a:pt x="13063" y="4276"/>
                  </a:lnTo>
                  <a:lnTo>
                    <a:pt x="12154" y="4040"/>
                  </a:lnTo>
                  <a:lnTo>
                    <a:pt x="11279" y="3771"/>
                  </a:lnTo>
                  <a:lnTo>
                    <a:pt x="10370" y="3535"/>
                  </a:lnTo>
                  <a:lnTo>
                    <a:pt x="9393" y="3199"/>
                  </a:lnTo>
                  <a:lnTo>
                    <a:pt x="8417" y="2862"/>
                  </a:lnTo>
                  <a:lnTo>
                    <a:pt x="6464" y="2121"/>
                  </a:lnTo>
                  <a:lnTo>
                    <a:pt x="5555" y="1785"/>
                  </a:lnTo>
                  <a:lnTo>
                    <a:pt x="4680" y="1482"/>
                  </a:lnTo>
                  <a:lnTo>
                    <a:pt x="3771" y="1212"/>
                  </a:lnTo>
                  <a:lnTo>
                    <a:pt x="2828" y="977"/>
                  </a:lnTo>
                  <a:lnTo>
                    <a:pt x="2323" y="842"/>
                  </a:lnTo>
                  <a:lnTo>
                    <a:pt x="1818" y="707"/>
                  </a:lnTo>
                  <a:lnTo>
                    <a:pt x="1347" y="539"/>
                  </a:lnTo>
                  <a:lnTo>
                    <a:pt x="875" y="337"/>
                  </a:lnTo>
                  <a:lnTo>
                    <a:pt x="438" y="135"/>
                  </a:lnTo>
                  <a:lnTo>
                    <a:pt x="236" y="6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441;p9">
              <a:extLst>
                <a:ext uri="{FF2B5EF4-FFF2-40B4-BE49-F238E27FC236}">
                  <a16:creationId xmlns:a16="http://schemas.microsoft.com/office/drawing/2014/main" id="{F76166D3-A7B5-4F13-B89A-195D2E2545E8}"/>
                </a:ext>
              </a:extLst>
            </p:cNvPr>
            <p:cNvSpPr/>
            <p:nvPr/>
          </p:nvSpPr>
          <p:spPr>
            <a:xfrm>
              <a:off x="211084" y="1586492"/>
              <a:ext cx="20153" cy="23536"/>
            </a:xfrm>
            <a:custGeom>
              <a:avLst/>
              <a:gdLst/>
              <a:ahLst/>
              <a:cxnLst/>
              <a:rect l="l" t="t" r="r" b="b"/>
              <a:pathLst>
                <a:path w="405" h="473" extrusionOk="0">
                  <a:moveTo>
                    <a:pt x="202" y="1"/>
                  </a:moveTo>
                  <a:lnTo>
                    <a:pt x="101" y="68"/>
                  </a:lnTo>
                  <a:lnTo>
                    <a:pt x="68" y="102"/>
                  </a:lnTo>
                  <a:lnTo>
                    <a:pt x="34" y="135"/>
                  </a:lnTo>
                  <a:lnTo>
                    <a:pt x="0" y="270"/>
                  </a:lnTo>
                  <a:lnTo>
                    <a:pt x="0" y="371"/>
                  </a:lnTo>
                  <a:lnTo>
                    <a:pt x="68" y="438"/>
                  </a:lnTo>
                  <a:lnTo>
                    <a:pt x="135" y="472"/>
                  </a:lnTo>
                  <a:lnTo>
                    <a:pt x="236" y="438"/>
                  </a:lnTo>
                  <a:lnTo>
                    <a:pt x="303" y="405"/>
                  </a:lnTo>
                  <a:lnTo>
                    <a:pt x="371" y="304"/>
                  </a:lnTo>
                  <a:lnTo>
                    <a:pt x="371" y="270"/>
                  </a:lnTo>
                  <a:lnTo>
                    <a:pt x="404" y="270"/>
                  </a:lnTo>
                  <a:lnTo>
                    <a:pt x="404" y="203"/>
                  </a:lnTo>
                  <a:lnTo>
                    <a:pt x="404" y="169"/>
                  </a:lnTo>
                  <a:lnTo>
                    <a:pt x="404" y="102"/>
                  </a:lnTo>
                  <a:lnTo>
                    <a:pt x="371" y="68"/>
                  </a:lnTo>
                  <a:lnTo>
                    <a:pt x="3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442;p9">
              <a:extLst>
                <a:ext uri="{FF2B5EF4-FFF2-40B4-BE49-F238E27FC236}">
                  <a16:creationId xmlns:a16="http://schemas.microsoft.com/office/drawing/2014/main" id="{6A39AE79-A55B-4B2A-B778-6A63CFD70878}"/>
                </a:ext>
              </a:extLst>
            </p:cNvPr>
            <p:cNvSpPr/>
            <p:nvPr/>
          </p:nvSpPr>
          <p:spPr>
            <a:xfrm>
              <a:off x="3" y="1439053"/>
              <a:ext cx="830992" cy="1847937"/>
            </a:xfrm>
            <a:custGeom>
              <a:avLst/>
              <a:gdLst/>
              <a:ahLst/>
              <a:cxnLst/>
              <a:rect l="l" t="t" r="r" b="b"/>
              <a:pathLst>
                <a:path w="16700" h="37137" extrusionOk="0">
                  <a:moveTo>
                    <a:pt x="0" y="1"/>
                  </a:moveTo>
                  <a:lnTo>
                    <a:pt x="0" y="169"/>
                  </a:lnTo>
                  <a:lnTo>
                    <a:pt x="505" y="270"/>
                  </a:lnTo>
                  <a:lnTo>
                    <a:pt x="976" y="439"/>
                  </a:lnTo>
                  <a:lnTo>
                    <a:pt x="1953" y="809"/>
                  </a:lnTo>
                  <a:lnTo>
                    <a:pt x="2592" y="1011"/>
                  </a:lnTo>
                  <a:lnTo>
                    <a:pt x="3232" y="1179"/>
                  </a:lnTo>
                  <a:lnTo>
                    <a:pt x="3872" y="1348"/>
                  </a:lnTo>
                  <a:lnTo>
                    <a:pt x="4512" y="1550"/>
                  </a:lnTo>
                  <a:lnTo>
                    <a:pt x="7171" y="2358"/>
                  </a:lnTo>
                  <a:lnTo>
                    <a:pt x="8484" y="2795"/>
                  </a:lnTo>
                  <a:lnTo>
                    <a:pt x="9831" y="3233"/>
                  </a:lnTo>
                  <a:lnTo>
                    <a:pt x="12019" y="4007"/>
                  </a:lnTo>
                  <a:lnTo>
                    <a:pt x="14242" y="4815"/>
                  </a:lnTo>
                  <a:lnTo>
                    <a:pt x="14747" y="4984"/>
                  </a:lnTo>
                  <a:lnTo>
                    <a:pt x="15252" y="5186"/>
                  </a:lnTo>
                  <a:lnTo>
                    <a:pt x="15757" y="5455"/>
                  </a:lnTo>
                  <a:lnTo>
                    <a:pt x="15959" y="5623"/>
                  </a:lnTo>
                  <a:lnTo>
                    <a:pt x="16194" y="5792"/>
                  </a:lnTo>
                  <a:lnTo>
                    <a:pt x="16329" y="5960"/>
                  </a:lnTo>
                  <a:lnTo>
                    <a:pt x="16396" y="6162"/>
                  </a:lnTo>
                  <a:lnTo>
                    <a:pt x="16430" y="6431"/>
                  </a:lnTo>
                  <a:lnTo>
                    <a:pt x="16430" y="6768"/>
                  </a:lnTo>
                  <a:lnTo>
                    <a:pt x="16430" y="7105"/>
                  </a:lnTo>
                  <a:lnTo>
                    <a:pt x="16363" y="7475"/>
                  </a:lnTo>
                  <a:lnTo>
                    <a:pt x="16228" y="8283"/>
                  </a:lnTo>
                  <a:lnTo>
                    <a:pt x="16026" y="9091"/>
                  </a:lnTo>
                  <a:lnTo>
                    <a:pt x="15790" y="9798"/>
                  </a:lnTo>
                  <a:lnTo>
                    <a:pt x="15487" y="10808"/>
                  </a:lnTo>
                  <a:lnTo>
                    <a:pt x="15285" y="11448"/>
                  </a:lnTo>
                  <a:lnTo>
                    <a:pt x="15083" y="12054"/>
                  </a:lnTo>
                  <a:lnTo>
                    <a:pt x="14612" y="13333"/>
                  </a:lnTo>
                  <a:lnTo>
                    <a:pt x="14141" y="14613"/>
                  </a:lnTo>
                  <a:lnTo>
                    <a:pt x="13703" y="15892"/>
                  </a:lnTo>
                  <a:lnTo>
                    <a:pt x="13299" y="17172"/>
                  </a:lnTo>
                  <a:lnTo>
                    <a:pt x="12929" y="18485"/>
                  </a:lnTo>
                  <a:lnTo>
                    <a:pt x="12525" y="19831"/>
                  </a:lnTo>
                  <a:lnTo>
                    <a:pt x="12120" y="21144"/>
                  </a:lnTo>
                  <a:lnTo>
                    <a:pt x="11211" y="23838"/>
                  </a:lnTo>
                  <a:lnTo>
                    <a:pt x="9326" y="29124"/>
                  </a:lnTo>
                  <a:lnTo>
                    <a:pt x="7508" y="34376"/>
                  </a:lnTo>
                  <a:lnTo>
                    <a:pt x="7340" y="34982"/>
                  </a:lnTo>
                  <a:lnTo>
                    <a:pt x="7138" y="35655"/>
                  </a:lnTo>
                  <a:lnTo>
                    <a:pt x="7003" y="35992"/>
                  </a:lnTo>
                  <a:lnTo>
                    <a:pt x="6835" y="36261"/>
                  </a:lnTo>
                  <a:lnTo>
                    <a:pt x="6599" y="36497"/>
                  </a:lnTo>
                  <a:lnTo>
                    <a:pt x="6498" y="36598"/>
                  </a:lnTo>
                  <a:lnTo>
                    <a:pt x="6363" y="36699"/>
                  </a:lnTo>
                  <a:lnTo>
                    <a:pt x="6161" y="36800"/>
                  </a:lnTo>
                  <a:lnTo>
                    <a:pt x="5926" y="36834"/>
                  </a:lnTo>
                  <a:lnTo>
                    <a:pt x="5690" y="36867"/>
                  </a:lnTo>
                  <a:lnTo>
                    <a:pt x="5454" y="36834"/>
                  </a:lnTo>
                  <a:lnTo>
                    <a:pt x="4983" y="36733"/>
                  </a:lnTo>
                  <a:lnTo>
                    <a:pt x="4512" y="36598"/>
                  </a:lnTo>
                  <a:lnTo>
                    <a:pt x="4074" y="36430"/>
                  </a:lnTo>
                  <a:lnTo>
                    <a:pt x="3670" y="36228"/>
                  </a:lnTo>
                  <a:lnTo>
                    <a:pt x="2794" y="35824"/>
                  </a:lnTo>
                  <a:lnTo>
                    <a:pt x="2525" y="35689"/>
                  </a:lnTo>
                  <a:lnTo>
                    <a:pt x="2222" y="35588"/>
                  </a:lnTo>
                  <a:lnTo>
                    <a:pt x="1616" y="35386"/>
                  </a:lnTo>
                  <a:lnTo>
                    <a:pt x="1010" y="35218"/>
                  </a:lnTo>
                  <a:lnTo>
                    <a:pt x="404" y="35049"/>
                  </a:lnTo>
                  <a:lnTo>
                    <a:pt x="202" y="34948"/>
                  </a:lnTo>
                  <a:lnTo>
                    <a:pt x="0" y="34847"/>
                  </a:lnTo>
                  <a:lnTo>
                    <a:pt x="0" y="35184"/>
                  </a:lnTo>
                  <a:lnTo>
                    <a:pt x="505" y="35386"/>
                  </a:lnTo>
                  <a:lnTo>
                    <a:pt x="1044" y="35554"/>
                  </a:lnTo>
                  <a:lnTo>
                    <a:pt x="1650" y="35756"/>
                  </a:lnTo>
                  <a:lnTo>
                    <a:pt x="2222" y="35992"/>
                  </a:lnTo>
                  <a:lnTo>
                    <a:pt x="2828" y="36228"/>
                  </a:lnTo>
                  <a:lnTo>
                    <a:pt x="3400" y="36497"/>
                  </a:lnTo>
                  <a:lnTo>
                    <a:pt x="3804" y="36665"/>
                  </a:lnTo>
                  <a:lnTo>
                    <a:pt x="4209" y="36834"/>
                  </a:lnTo>
                  <a:lnTo>
                    <a:pt x="4613" y="36968"/>
                  </a:lnTo>
                  <a:lnTo>
                    <a:pt x="5050" y="37103"/>
                  </a:lnTo>
                  <a:lnTo>
                    <a:pt x="5387" y="37137"/>
                  </a:lnTo>
                  <a:lnTo>
                    <a:pt x="5690" y="37137"/>
                  </a:lnTo>
                  <a:lnTo>
                    <a:pt x="6027" y="37103"/>
                  </a:lnTo>
                  <a:lnTo>
                    <a:pt x="6330" y="37002"/>
                  </a:lnTo>
                  <a:lnTo>
                    <a:pt x="6599" y="36867"/>
                  </a:lnTo>
                  <a:lnTo>
                    <a:pt x="6835" y="36665"/>
                  </a:lnTo>
                  <a:lnTo>
                    <a:pt x="7037" y="36430"/>
                  </a:lnTo>
                  <a:lnTo>
                    <a:pt x="7205" y="36093"/>
                  </a:lnTo>
                  <a:lnTo>
                    <a:pt x="7710" y="34679"/>
                  </a:lnTo>
                  <a:lnTo>
                    <a:pt x="8181" y="33265"/>
                  </a:lnTo>
                  <a:lnTo>
                    <a:pt x="9158" y="30437"/>
                  </a:lnTo>
                  <a:lnTo>
                    <a:pt x="11178" y="24747"/>
                  </a:lnTo>
                  <a:lnTo>
                    <a:pt x="12154" y="21885"/>
                  </a:lnTo>
                  <a:lnTo>
                    <a:pt x="12592" y="20471"/>
                  </a:lnTo>
                  <a:lnTo>
                    <a:pt x="13030" y="19023"/>
                  </a:lnTo>
                  <a:lnTo>
                    <a:pt x="13838" y="16296"/>
                  </a:lnTo>
                  <a:lnTo>
                    <a:pt x="14275" y="14949"/>
                  </a:lnTo>
                  <a:lnTo>
                    <a:pt x="14747" y="13636"/>
                  </a:lnTo>
                  <a:lnTo>
                    <a:pt x="15252" y="12256"/>
                  </a:lnTo>
                  <a:lnTo>
                    <a:pt x="15723" y="10842"/>
                  </a:lnTo>
                  <a:lnTo>
                    <a:pt x="16060" y="9765"/>
                  </a:lnTo>
                  <a:lnTo>
                    <a:pt x="16329" y="8957"/>
                  </a:lnTo>
                  <a:lnTo>
                    <a:pt x="16531" y="8048"/>
                  </a:lnTo>
                  <a:lnTo>
                    <a:pt x="16632" y="7610"/>
                  </a:lnTo>
                  <a:lnTo>
                    <a:pt x="16666" y="7172"/>
                  </a:lnTo>
                  <a:lnTo>
                    <a:pt x="16699" y="6734"/>
                  </a:lnTo>
                  <a:lnTo>
                    <a:pt x="16666" y="6364"/>
                  </a:lnTo>
                  <a:lnTo>
                    <a:pt x="16598" y="5994"/>
                  </a:lnTo>
                  <a:lnTo>
                    <a:pt x="16464" y="5691"/>
                  </a:lnTo>
                  <a:lnTo>
                    <a:pt x="16363" y="5556"/>
                  </a:lnTo>
                  <a:lnTo>
                    <a:pt x="16262" y="5455"/>
                  </a:lnTo>
                  <a:lnTo>
                    <a:pt x="16127" y="5354"/>
                  </a:lnTo>
                  <a:lnTo>
                    <a:pt x="15992" y="5287"/>
                  </a:lnTo>
                  <a:lnTo>
                    <a:pt x="14982" y="4815"/>
                  </a:lnTo>
                  <a:lnTo>
                    <a:pt x="14477" y="4613"/>
                  </a:lnTo>
                  <a:lnTo>
                    <a:pt x="13972" y="4445"/>
                  </a:lnTo>
                  <a:lnTo>
                    <a:pt x="12659" y="3974"/>
                  </a:lnTo>
                  <a:lnTo>
                    <a:pt x="11346" y="3502"/>
                  </a:lnTo>
                  <a:lnTo>
                    <a:pt x="9831" y="2964"/>
                  </a:lnTo>
                  <a:lnTo>
                    <a:pt x="8316" y="2492"/>
                  </a:lnTo>
                  <a:lnTo>
                    <a:pt x="5286" y="1516"/>
                  </a:lnTo>
                  <a:lnTo>
                    <a:pt x="3737" y="1078"/>
                  </a:lnTo>
                  <a:lnTo>
                    <a:pt x="2188" y="641"/>
                  </a:lnTo>
                  <a:lnTo>
                    <a:pt x="1650" y="439"/>
                  </a:lnTo>
                  <a:lnTo>
                    <a:pt x="1111" y="237"/>
                  </a:lnTo>
                  <a:lnTo>
                    <a:pt x="842" y="136"/>
                  </a:lnTo>
                  <a:lnTo>
                    <a:pt x="572" y="68"/>
                  </a:lnTo>
                  <a:lnTo>
                    <a:pt x="3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3" name="Google Shape;1443;p9">
            <a:extLst>
              <a:ext uri="{FF2B5EF4-FFF2-40B4-BE49-F238E27FC236}">
                <a16:creationId xmlns:a16="http://schemas.microsoft.com/office/drawing/2014/main" id="{670E7F06-1019-4DEF-ACED-DB6F065F08D0}"/>
              </a:ext>
            </a:extLst>
          </p:cNvPr>
          <p:cNvSpPr/>
          <p:nvPr/>
        </p:nvSpPr>
        <p:spPr>
          <a:xfrm rot="19800000">
            <a:off x="10065493" y="4174682"/>
            <a:ext cx="1385369" cy="1506558"/>
          </a:xfrm>
          <a:custGeom>
            <a:avLst/>
            <a:gdLst/>
            <a:ahLst/>
            <a:cxnLst/>
            <a:rect l="l" t="t" r="r" b="b"/>
            <a:pathLst>
              <a:path w="16700" h="17037" extrusionOk="0">
                <a:moveTo>
                  <a:pt x="10471" y="169"/>
                </a:moveTo>
                <a:lnTo>
                  <a:pt x="10471" y="338"/>
                </a:lnTo>
                <a:lnTo>
                  <a:pt x="10538" y="472"/>
                </a:lnTo>
                <a:lnTo>
                  <a:pt x="10606" y="674"/>
                </a:lnTo>
                <a:lnTo>
                  <a:pt x="10336" y="775"/>
                </a:lnTo>
                <a:lnTo>
                  <a:pt x="10303" y="809"/>
                </a:lnTo>
                <a:lnTo>
                  <a:pt x="10202" y="641"/>
                </a:lnTo>
                <a:lnTo>
                  <a:pt x="10101" y="472"/>
                </a:lnTo>
                <a:lnTo>
                  <a:pt x="10269" y="338"/>
                </a:lnTo>
                <a:lnTo>
                  <a:pt x="10404" y="236"/>
                </a:lnTo>
                <a:lnTo>
                  <a:pt x="10471" y="169"/>
                </a:lnTo>
                <a:close/>
                <a:moveTo>
                  <a:pt x="10673" y="944"/>
                </a:moveTo>
                <a:lnTo>
                  <a:pt x="10673" y="1011"/>
                </a:lnTo>
                <a:lnTo>
                  <a:pt x="10707" y="1112"/>
                </a:lnTo>
                <a:lnTo>
                  <a:pt x="10774" y="1314"/>
                </a:lnTo>
                <a:lnTo>
                  <a:pt x="10673" y="1314"/>
                </a:lnTo>
                <a:lnTo>
                  <a:pt x="10336" y="1381"/>
                </a:lnTo>
                <a:lnTo>
                  <a:pt x="10303" y="1213"/>
                </a:lnTo>
                <a:lnTo>
                  <a:pt x="10269" y="1078"/>
                </a:lnTo>
                <a:lnTo>
                  <a:pt x="10404" y="1045"/>
                </a:lnTo>
                <a:lnTo>
                  <a:pt x="10673" y="944"/>
                </a:lnTo>
                <a:close/>
                <a:moveTo>
                  <a:pt x="10942" y="1516"/>
                </a:moveTo>
                <a:lnTo>
                  <a:pt x="11043" y="1617"/>
                </a:lnTo>
                <a:lnTo>
                  <a:pt x="11481" y="2055"/>
                </a:lnTo>
                <a:lnTo>
                  <a:pt x="11717" y="2290"/>
                </a:lnTo>
                <a:lnTo>
                  <a:pt x="11919" y="2526"/>
                </a:lnTo>
                <a:lnTo>
                  <a:pt x="11649" y="2627"/>
                </a:lnTo>
                <a:lnTo>
                  <a:pt x="11346" y="2694"/>
                </a:lnTo>
                <a:lnTo>
                  <a:pt x="10740" y="2829"/>
                </a:lnTo>
                <a:lnTo>
                  <a:pt x="10404" y="2896"/>
                </a:lnTo>
                <a:lnTo>
                  <a:pt x="10235" y="2930"/>
                </a:lnTo>
                <a:lnTo>
                  <a:pt x="10101" y="3031"/>
                </a:lnTo>
                <a:lnTo>
                  <a:pt x="10168" y="2425"/>
                </a:lnTo>
                <a:lnTo>
                  <a:pt x="10303" y="1819"/>
                </a:lnTo>
                <a:lnTo>
                  <a:pt x="10336" y="1583"/>
                </a:lnTo>
                <a:lnTo>
                  <a:pt x="10505" y="1550"/>
                </a:lnTo>
                <a:lnTo>
                  <a:pt x="10808" y="1516"/>
                </a:lnTo>
                <a:close/>
                <a:moveTo>
                  <a:pt x="12087" y="2728"/>
                </a:moveTo>
                <a:lnTo>
                  <a:pt x="12255" y="2964"/>
                </a:lnTo>
                <a:lnTo>
                  <a:pt x="11582" y="3199"/>
                </a:lnTo>
                <a:lnTo>
                  <a:pt x="10942" y="3368"/>
                </a:lnTo>
                <a:lnTo>
                  <a:pt x="10505" y="3502"/>
                </a:lnTo>
                <a:lnTo>
                  <a:pt x="10067" y="3637"/>
                </a:lnTo>
                <a:lnTo>
                  <a:pt x="10101" y="3199"/>
                </a:lnTo>
                <a:lnTo>
                  <a:pt x="10303" y="3166"/>
                </a:lnTo>
                <a:lnTo>
                  <a:pt x="10505" y="3132"/>
                </a:lnTo>
                <a:lnTo>
                  <a:pt x="10942" y="3031"/>
                </a:lnTo>
                <a:lnTo>
                  <a:pt x="11515" y="2896"/>
                </a:lnTo>
                <a:lnTo>
                  <a:pt x="11818" y="2829"/>
                </a:lnTo>
                <a:lnTo>
                  <a:pt x="12087" y="2728"/>
                </a:lnTo>
                <a:close/>
                <a:moveTo>
                  <a:pt x="12525" y="3098"/>
                </a:moveTo>
                <a:lnTo>
                  <a:pt x="12626" y="3671"/>
                </a:lnTo>
                <a:lnTo>
                  <a:pt x="12760" y="4243"/>
                </a:lnTo>
                <a:lnTo>
                  <a:pt x="13063" y="5320"/>
                </a:lnTo>
                <a:lnTo>
                  <a:pt x="13265" y="5994"/>
                </a:lnTo>
                <a:lnTo>
                  <a:pt x="13535" y="6633"/>
                </a:lnTo>
                <a:lnTo>
                  <a:pt x="13804" y="7273"/>
                </a:lnTo>
                <a:lnTo>
                  <a:pt x="14040" y="7913"/>
                </a:lnTo>
                <a:lnTo>
                  <a:pt x="14242" y="8519"/>
                </a:lnTo>
                <a:lnTo>
                  <a:pt x="14410" y="9159"/>
                </a:lnTo>
                <a:lnTo>
                  <a:pt x="14679" y="10404"/>
                </a:lnTo>
                <a:lnTo>
                  <a:pt x="14780" y="10876"/>
                </a:lnTo>
                <a:lnTo>
                  <a:pt x="14881" y="11347"/>
                </a:lnTo>
                <a:lnTo>
                  <a:pt x="15016" y="11818"/>
                </a:lnTo>
                <a:lnTo>
                  <a:pt x="15117" y="12020"/>
                </a:lnTo>
                <a:lnTo>
                  <a:pt x="15252" y="12222"/>
                </a:lnTo>
                <a:lnTo>
                  <a:pt x="14612" y="12458"/>
                </a:lnTo>
                <a:lnTo>
                  <a:pt x="13939" y="12660"/>
                </a:lnTo>
                <a:lnTo>
                  <a:pt x="13333" y="12828"/>
                </a:lnTo>
                <a:lnTo>
                  <a:pt x="12996" y="12929"/>
                </a:lnTo>
                <a:lnTo>
                  <a:pt x="12727" y="13030"/>
                </a:lnTo>
                <a:lnTo>
                  <a:pt x="12592" y="12458"/>
                </a:lnTo>
                <a:lnTo>
                  <a:pt x="12457" y="11919"/>
                </a:lnTo>
                <a:lnTo>
                  <a:pt x="12154" y="10808"/>
                </a:lnTo>
                <a:lnTo>
                  <a:pt x="11818" y="9563"/>
                </a:lnTo>
                <a:lnTo>
                  <a:pt x="11616" y="8923"/>
                </a:lnTo>
                <a:lnTo>
                  <a:pt x="11414" y="8317"/>
                </a:lnTo>
                <a:lnTo>
                  <a:pt x="11010" y="7239"/>
                </a:lnTo>
                <a:lnTo>
                  <a:pt x="10808" y="6667"/>
                </a:lnTo>
                <a:lnTo>
                  <a:pt x="10639" y="6128"/>
                </a:lnTo>
                <a:lnTo>
                  <a:pt x="10471" y="5590"/>
                </a:lnTo>
                <a:lnTo>
                  <a:pt x="10269" y="5051"/>
                </a:lnTo>
                <a:lnTo>
                  <a:pt x="10101" y="4479"/>
                </a:lnTo>
                <a:lnTo>
                  <a:pt x="9932" y="3940"/>
                </a:lnTo>
                <a:lnTo>
                  <a:pt x="9966" y="3906"/>
                </a:lnTo>
                <a:lnTo>
                  <a:pt x="10572" y="3704"/>
                </a:lnTo>
                <a:lnTo>
                  <a:pt x="11178" y="3536"/>
                </a:lnTo>
                <a:lnTo>
                  <a:pt x="11885" y="3368"/>
                </a:lnTo>
                <a:lnTo>
                  <a:pt x="12222" y="3233"/>
                </a:lnTo>
                <a:lnTo>
                  <a:pt x="12525" y="3098"/>
                </a:lnTo>
                <a:close/>
                <a:moveTo>
                  <a:pt x="15353" y="12492"/>
                </a:moveTo>
                <a:lnTo>
                  <a:pt x="15386" y="12761"/>
                </a:lnTo>
                <a:lnTo>
                  <a:pt x="15454" y="12997"/>
                </a:lnTo>
                <a:lnTo>
                  <a:pt x="15622" y="13535"/>
                </a:lnTo>
                <a:lnTo>
                  <a:pt x="15521" y="13502"/>
                </a:lnTo>
                <a:lnTo>
                  <a:pt x="15420" y="13502"/>
                </a:lnTo>
                <a:lnTo>
                  <a:pt x="15117" y="13535"/>
                </a:lnTo>
                <a:lnTo>
                  <a:pt x="14646" y="13670"/>
                </a:lnTo>
                <a:lnTo>
                  <a:pt x="13972" y="13872"/>
                </a:lnTo>
                <a:lnTo>
                  <a:pt x="13535" y="13973"/>
                </a:lnTo>
                <a:lnTo>
                  <a:pt x="13265" y="14040"/>
                </a:lnTo>
                <a:lnTo>
                  <a:pt x="13164" y="13805"/>
                </a:lnTo>
                <a:lnTo>
                  <a:pt x="13097" y="13569"/>
                </a:lnTo>
                <a:lnTo>
                  <a:pt x="12996" y="13367"/>
                </a:lnTo>
                <a:lnTo>
                  <a:pt x="12861" y="13199"/>
                </a:lnTo>
                <a:lnTo>
                  <a:pt x="13097" y="13165"/>
                </a:lnTo>
                <a:lnTo>
                  <a:pt x="13366" y="13098"/>
                </a:lnTo>
                <a:lnTo>
                  <a:pt x="13838" y="12963"/>
                </a:lnTo>
                <a:lnTo>
                  <a:pt x="14612" y="12727"/>
                </a:lnTo>
                <a:lnTo>
                  <a:pt x="15353" y="12492"/>
                </a:lnTo>
                <a:close/>
                <a:moveTo>
                  <a:pt x="337" y="11886"/>
                </a:moveTo>
                <a:lnTo>
                  <a:pt x="472" y="12155"/>
                </a:lnTo>
                <a:lnTo>
                  <a:pt x="674" y="12357"/>
                </a:lnTo>
                <a:lnTo>
                  <a:pt x="909" y="12593"/>
                </a:lnTo>
                <a:lnTo>
                  <a:pt x="1145" y="12727"/>
                </a:lnTo>
                <a:lnTo>
                  <a:pt x="1381" y="12828"/>
                </a:lnTo>
                <a:lnTo>
                  <a:pt x="1650" y="12896"/>
                </a:lnTo>
                <a:lnTo>
                  <a:pt x="1919" y="12929"/>
                </a:lnTo>
                <a:lnTo>
                  <a:pt x="2020" y="13333"/>
                </a:lnTo>
                <a:lnTo>
                  <a:pt x="2121" y="13805"/>
                </a:lnTo>
                <a:lnTo>
                  <a:pt x="2222" y="13939"/>
                </a:lnTo>
                <a:lnTo>
                  <a:pt x="2290" y="14074"/>
                </a:lnTo>
                <a:lnTo>
                  <a:pt x="2525" y="14276"/>
                </a:lnTo>
                <a:lnTo>
                  <a:pt x="2189" y="14175"/>
                </a:lnTo>
                <a:lnTo>
                  <a:pt x="1886" y="14040"/>
                </a:lnTo>
                <a:lnTo>
                  <a:pt x="1583" y="13906"/>
                </a:lnTo>
                <a:lnTo>
                  <a:pt x="1313" y="13704"/>
                </a:lnTo>
                <a:lnTo>
                  <a:pt x="1078" y="13468"/>
                </a:lnTo>
                <a:lnTo>
                  <a:pt x="876" y="13199"/>
                </a:lnTo>
                <a:lnTo>
                  <a:pt x="674" y="12929"/>
                </a:lnTo>
                <a:lnTo>
                  <a:pt x="539" y="12593"/>
                </a:lnTo>
                <a:lnTo>
                  <a:pt x="404" y="12256"/>
                </a:lnTo>
                <a:lnTo>
                  <a:pt x="337" y="11886"/>
                </a:lnTo>
                <a:close/>
                <a:moveTo>
                  <a:pt x="15285" y="13838"/>
                </a:moveTo>
                <a:lnTo>
                  <a:pt x="14545" y="14074"/>
                </a:lnTo>
                <a:lnTo>
                  <a:pt x="13972" y="14276"/>
                </a:lnTo>
                <a:lnTo>
                  <a:pt x="13669" y="14377"/>
                </a:lnTo>
                <a:lnTo>
                  <a:pt x="13400" y="14512"/>
                </a:lnTo>
                <a:lnTo>
                  <a:pt x="13400" y="14545"/>
                </a:lnTo>
                <a:lnTo>
                  <a:pt x="13400" y="14579"/>
                </a:lnTo>
                <a:lnTo>
                  <a:pt x="13669" y="14579"/>
                </a:lnTo>
                <a:lnTo>
                  <a:pt x="13939" y="14512"/>
                </a:lnTo>
                <a:lnTo>
                  <a:pt x="14444" y="14377"/>
                </a:lnTo>
                <a:lnTo>
                  <a:pt x="15117" y="14175"/>
                </a:lnTo>
                <a:lnTo>
                  <a:pt x="15757" y="13973"/>
                </a:lnTo>
                <a:lnTo>
                  <a:pt x="15790" y="14108"/>
                </a:lnTo>
                <a:lnTo>
                  <a:pt x="15184" y="14209"/>
                </a:lnTo>
                <a:lnTo>
                  <a:pt x="14578" y="14377"/>
                </a:lnTo>
                <a:lnTo>
                  <a:pt x="13972" y="14646"/>
                </a:lnTo>
                <a:lnTo>
                  <a:pt x="13703" y="14781"/>
                </a:lnTo>
                <a:lnTo>
                  <a:pt x="13467" y="14949"/>
                </a:lnTo>
                <a:lnTo>
                  <a:pt x="13400" y="14747"/>
                </a:lnTo>
                <a:lnTo>
                  <a:pt x="13299" y="14242"/>
                </a:lnTo>
                <a:lnTo>
                  <a:pt x="13669" y="14175"/>
                </a:lnTo>
                <a:lnTo>
                  <a:pt x="14073" y="14108"/>
                </a:lnTo>
                <a:lnTo>
                  <a:pt x="14814" y="13906"/>
                </a:lnTo>
                <a:lnTo>
                  <a:pt x="15285" y="13838"/>
                </a:lnTo>
                <a:close/>
                <a:moveTo>
                  <a:pt x="1145" y="3098"/>
                </a:moveTo>
                <a:lnTo>
                  <a:pt x="1684" y="3199"/>
                </a:lnTo>
                <a:lnTo>
                  <a:pt x="2189" y="3267"/>
                </a:lnTo>
                <a:lnTo>
                  <a:pt x="3232" y="3368"/>
                </a:lnTo>
                <a:lnTo>
                  <a:pt x="4276" y="3435"/>
                </a:lnTo>
                <a:lnTo>
                  <a:pt x="5320" y="3502"/>
                </a:lnTo>
                <a:lnTo>
                  <a:pt x="6397" y="3637"/>
                </a:lnTo>
                <a:lnTo>
                  <a:pt x="7508" y="3772"/>
                </a:lnTo>
                <a:lnTo>
                  <a:pt x="8619" y="3906"/>
                </a:lnTo>
                <a:lnTo>
                  <a:pt x="9730" y="3974"/>
                </a:lnTo>
                <a:lnTo>
                  <a:pt x="9831" y="4411"/>
                </a:lnTo>
                <a:lnTo>
                  <a:pt x="9932" y="4883"/>
                </a:lnTo>
                <a:lnTo>
                  <a:pt x="10269" y="5758"/>
                </a:lnTo>
                <a:lnTo>
                  <a:pt x="10639" y="6970"/>
                </a:lnTo>
                <a:lnTo>
                  <a:pt x="11077" y="8148"/>
                </a:lnTo>
                <a:lnTo>
                  <a:pt x="11346" y="8990"/>
                </a:lnTo>
                <a:lnTo>
                  <a:pt x="11616" y="9866"/>
                </a:lnTo>
                <a:lnTo>
                  <a:pt x="11582" y="9899"/>
                </a:lnTo>
                <a:lnTo>
                  <a:pt x="11649" y="10573"/>
                </a:lnTo>
                <a:lnTo>
                  <a:pt x="11616" y="11246"/>
                </a:lnTo>
                <a:lnTo>
                  <a:pt x="11548" y="11919"/>
                </a:lnTo>
                <a:lnTo>
                  <a:pt x="11447" y="12593"/>
                </a:lnTo>
                <a:lnTo>
                  <a:pt x="11178" y="13771"/>
                </a:lnTo>
                <a:lnTo>
                  <a:pt x="11111" y="14377"/>
                </a:lnTo>
                <a:lnTo>
                  <a:pt x="11077" y="14983"/>
                </a:lnTo>
                <a:lnTo>
                  <a:pt x="10538" y="15050"/>
                </a:lnTo>
                <a:lnTo>
                  <a:pt x="9495" y="15050"/>
                </a:lnTo>
                <a:lnTo>
                  <a:pt x="8956" y="14983"/>
                </a:lnTo>
                <a:lnTo>
                  <a:pt x="7878" y="14848"/>
                </a:lnTo>
                <a:lnTo>
                  <a:pt x="6835" y="14714"/>
                </a:lnTo>
                <a:lnTo>
                  <a:pt x="5892" y="14613"/>
                </a:lnTo>
                <a:lnTo>
                  <a:pt x="4949" y="14545"/>
                </a:lnTo>
                <a:lnTo>
                  <a:pt x="3064" y="14444"/>
                </a:lnTo>
                <a:lnTo>
                  <a:pt x="3064" y="14411"/>
                </a:lnTo>
                <a:lnTo>
                  <a:pt x="3064" y="14343"/>
                </a:lnTo>
                <a:lnTo>
                  <a:pt x="3030" y="14310"/>
                </a:lnTo>
                <a:lnTo>
                  <a:pt x="2997" y="14276"/>
                </a:lnTo>
                <a:lnTo>
                  <a:pt x="2795" y="14175"/>
                </a:lnTo>
                <a:lnTo>
                  <a:pt x="2593" y="14040"/>
                </a:lnTo>
                <a:lnTo>
                  <a:pt x="2458" y="13872"/>
                </a:lnTo>
                <a:lnTo>
                  <a:pt x="2323" y="13704"/>
                </a:lnTo>
                <a:lnTo>
                  <a:pt x="2256" y="13502"/>
                </a:lnTo>
                <a:lnTo>
                  <a:pt x="2189" y="13300"/>
                </a:lnTo>
                <a:lnTo>
                  <a:pt x="2189" y="13064"/>
                </a:lnTo>
                <a:lnTo>
                  <a:pt x="2189" y="12828"/>
                </a:lnTo>
                <a:lnTo>
                  <a:pt x="2155" y="12761"/>
                </a:lnTo>
                <a:lnTo>
                  <a:pt x="2088" y="12727"/>
                </a:lnTo>
                <a:lnTo>
                  <a:pt x="1852" y="12727"/>
                </a:lnTo>
                <a:lnTo>
                  <a:pt x="1650" y="12694"/>
                </a:lnTo>
                <a:lnTo>
                  <a:pt x="1448" y="12626"/>
                </a:lnTo>
                <a:lnTo>
                  <a:pt x="1246" y="12559"/>
                </a:lnTo>
                <a:lnTo>
                  <a:pt x="1078" y="12458"/>
                </a:lnTo>
                <a:lnTo>
                  <a:pt x="909" y="12357"/>
                </a:lnTo>
                <a:lnTo>
                  <a:pt x="573" y="12054"/>
                </a:lnTo>
                <a:lnTo>
                  <a:pt x="472" y="11886"/>
                </a:lnTo>
                <a:lnTo>
                  <a:pt x="303" y="11717"/>
                </a:lnTo>
                <a:lnTo>
                  <a:pt x="236" y="11111"/>
                </a:lnTo>
                <a:lnTo>
                  <a:pt x="269" y="10505"/>
                </a:lnTo>
                <a:lnTo>
                  <a:pt x="303" y="9899"/>
                </a:lnTo>
                <a:lnTo>
                  <a:pt x="370" y="9327"/>
                </a:lnTo>
                <a:lnTo>
                  <a:pt x="505" y="7778"/>
                </a:lnTo>
                <a:lnTo>
                  <a:pt x="674" y="6196"/>
                </a:lnTo>
                <a:lnTo>
                  <a:pt x="741" y="5421"/>
                </a:lnTo>
                <a:lnTo>
                  <a:pt x="842" y="4647"/>
                </a:lnTo>
                <a:lnTo>
                  <a:pt x="977" y="3873"/>
                </a:lnTo>
                <a:lnTo>
                  <a:pt x="1145" y="3098"/>
                </a:lnTo>
                <a:close/>
                <a:moveTo>
                  <a:pt x="15858" y="14377"/>
                </a:moveTo>
                <a:lnTo>
                  <a:pt x="15858" y="14444"/>
                </a:lnTo>
                <a:lnTo>
                  <a:pt x="15656" y="14478"/>
                </a:lnTo>
                <a:lnTo>
                  <a:pt x="15420" y="14545"/>
                </a:lnTo>
                <a:lnTo>
                  <a:pt x="15083" y="14646"/>
                </a:lnTo>
                <a:lnTo>
                  <a:pt x="14679" y="14747"/>
                </a:lnTo>
                <a:lnTo>
                  <a:pt x="14275" y="14916"/>
                </a:lnTo>
                <a:lnTo>
                  <a:pt x="13871" y="15084"/>
                </a:lnTo>
                <a:lnTo>
                  <a:pt x="13703" y="15185"/>
                </a:lnTo>
                <a:lnTo>
                  <a:pt x="13535" y="15320"/>
                </a:lnTo>
                <a:lnTo>
                  <a:pt x="13467" y="15017"/>
                </a:lnTo>
                <a:lnTo>
                  <a:pt x="13905" y="14916"/>
                </a:lnTo>
                <a:lnTo>
                  <a:pt x="14376" y="14781"/>
                </a:lnTo>
                <a:lnTo>
                  <a:pt x="14814" y="14646"/>
                </a:lnTo>
                <a:lnTo>
                  <a:pt x="15285" y="14512"/>
                </a:lnTo>
                <a:lnTo>
                  <a:pt x="15521" y="14444"/>
                </a:lnTo>
                <a:lnTo>
                  <a:pt x="15689" y="14411"/>
                </a:lnTo>
                <a:lnTo>
                  <a:pt x="15858" y="14377"/>
                </a:lnTo>
                <a:close/>
                <a:moveTo>
                  <a:pt x="15925" y="14747"/>
                </a:moveTo>
                <a:lnTo>
                  <a:pt x="15925" y="14815"/>
                </a:lnTo>
                <a:lnTo>
                  <a:pt x="14747" y="15151"/>
                </a:lnTo>
                <a:lnTo>
                  <a:pt x="14141" y="15387"/>
                </a:lnTo>
                <a:lnTo>
                  <a:pt x="13871" y="15522"/>
                </a:lnTo>
                <a:lnTo>
                  <a:pt x="13602" y="15656"/>
                </a:lnTo>
                <a:lnTo>
                  <a:pt x="13535" y="15421"/>
                </a:lnTo>
                <a:lnTo>
                  <a:pt x="13905" y="15320"/>
                </a:lnTo>
                <a:lnTo>
                  <a:pt x="14275" y="15219"/>
                </a:lnTo>
                <a:lnTo>
                  <a:pt x="14612" y="15084"/>
                </a:lnTo>
                <a:lnTo>
                  <a:pt x="14982" y="14949"/>
                </a:lnTo>
                <a:lnTo>
                  <a:pt x="15420" y="14882"/>
                </a:lnTo>
                <a:lnTo>
                  <a:pt x="15689" y="14815"/>
                </a:lnTo>
                <a:lnTo>
                  <a:pt x="15925" y="14747"/>
                </a:lnTo>
                <a:close/>
                <a:moveTo>
                  <a:pt x="15959" y="15050"/>
                </a:moveTo>
                <a:lnTo>
                  <a:pt x="15992" y="15185"/>
                </a:lnTo>
                <a:lnTo>
                  <a:pt x="15790" y="15219"/>
                </a:lnTo>
                <a:lnTo>
                  <a:pt x="15588" y="15252"/>
                </a:lnTo>
                <a:lnTo>
                  <a:pt x="15218" y="15387"/>
                </a:lnTo>
                <a:lnTo>
                  <a:pt x="14444" y="15690"/>
                </a:lnTo>
                <a:lnTo>
                  <a:pt x="14073" y="15858"/>
                </a:lnTo>
                <a:lnTo>
                  <a:pt x="13703" y="16060"/>
                </a:lnTo>
                <a:lnTo>
                  <a:pt x="13636" y="15791"/>
                </a:lnTo>
                <a:lnTo>
                  <a:pt x="13804" y="15757"/>
                </a:lnTo>
                <a:lnTo>
                  <a:pt x="13972" y="15724"/>
                </a:lnTo>
                <a:lnTo>
                  <a:pt x="14275" y="15623"/>
                </a:lnTo>
                <a:lnTo>
                  <a:pt x="14612" y="15488"/>
                </a:lnTo>
                <a:lnTo>
                  <a:pt x="14915" y="15387"/>
                </a:lnTo>
                <a:lnTo>
                  <a:pt x="15454" y="15252"/>
                </a:lnTo>
                <a:lnTo>
                  <a:pt x="15723" y="15151"/>
                </a:lnTo>
                <a:lnTo>
                  <a:pt x="15959" y="15050"/>
                </a:lnTo>
                <a:close/>
                <a:moveTo>
                  <a:pt x="16026" y="15421"/>
                </a:moveTo>
                <a:lnTo>
                  <a:pt x="16093" y="15623"/>
                </a:lnTo>
                <a:lnTo>
                  <a:pt x="15420" y="15858"/>
                </a:lnTo>
                <a:lnTo>
                  <a:pt x="14747" y="16027"/>
                </a:lnTo>
                <a:lnTo>
                  <a:pt x="14275" y="16195"/>
                </a:lnTo>
                <a:lnTo>
                  <a:pt x="14040" y="16262"/>
                </a:lnTo>
                <a:lnTo>
                  <a:pt x="13838" y="16397"/>
                </a:lnTo>
                <a:lnTo>
                  <a:pt x="13737" y="16128"/>
                </a:lnTo>
                <a:lnTo>
                  <a:pt x="14073" y="16060"/>
                </a:lnTo>
                <a:lnTo>
                  <a:pt x="14410" y="15959"/>
                </a:lnTo>
                <a:lnTo>
                  <a:pt x="14713" y="15825"/>
                </a:lnTo>
                <a:lnTo>
                  <a:pt x="15050" y="15690"/>
                </a:lnTo>
                <a:lnTo>
                  <a:pt x="16026" y="15421"/>
                </a:lnTo>
                <a:close/>
                <a:moveTo>
                  <a:pt x="16161" y="15825"/>
                </a:moveTo>
                <a:lnTo>
                  <a:pt x="16228" y="15993"/>
                </a:lnTo>
                <a:lnTo>
                  <a:pt x="15151" y="16330"/>
                </a:lnTo>
                <a:lnTo>
                  <a:pt x="14578" y="16532"/>
                </a:lnTo>
                <a:lnTo>
                  <a:pt x="14309" y="16667"/>
                </a:lnTo>
                <a:lnTo>
                  <a:pt x="14040" y="16835"/>
                </a:lnTo>
                <a:lnTo>
                  <a:pt x="13871" y="16532"/>
                </a:lnTo>
                <a:lnTo>
                  <a:pt x="14174" y="16465"/>
                </a:lnTo>
                <a:lnTo>
                  <a:pt x="14444" y="16397"/>
                </a:lnTo>
                <a:lnTo>
                  <a:pt x="14982" y="16229"/>
                </a:lnTo>
                <a:lnTo>
                  <a:pt x="15588" y="16060"/>
                </a:lnTo>
                <a:lnTo>
                  <a:pt x="16161" y="15825"/>
                </a:lnTo>
                <a:close/>
                <a:moveTo>
                  <a:pt x="10370" y="1"/>
                </a:moveTo>
                <a:lnTo>
                  <a:pt x="10303" y="68"/>
                </a:lnTo>
                <a:lnTo>
                  <a:pt x="10168" y="169"/>
                </a:lnTo>
                <a:lnTo>
                  <a:pt x="10033" y="304"/>
                </a:lnTo>
                <a:lnTo>
                  <a:pt x="10000" y="371"/>
                </a:lnTo>
                <a:lnTo>
                  <a:pt x="9966" y="472"/>
                </a:lnTo>
                <a:lnTo>
                  <a:pt x="10000" y="506"/>
                </a:lnTo>
                <a:lnTo>
                  <a:pt x="10033" y="607"/>
                </a:lnTo>
                <a:lnTo>
                  <a:pt x="10067" y="674"/>
                </a:lnTo>
                <a:lnTo>
                  <a:pt x="10134" y="876"/>
                </a:lnTo>
                <a:lnTo>
                  <a:pt x="10067" y="910"/>
                </a:lnTo>
                <a:lnTo>
                  <a:pt x="10033" y="977"/>
                </a:lnTo>
                <a:lnTo>
                  <a:pt x="10033" y="1045"/>
                </a:lnTo>
                <a:lnTo>
                  <a:pt x="10067" y="1078"/>
                </a:lnTo>
                <a:lnTo>
                  <a:pt x="10033" y="1449"/>
                </a:lnTo>
                <a:lnTo>
                  <a:pt x="10033" y="1651"/>
                </a:lnTo>
                <a:lnTo>
                  <a:pt x="10000" y="1886"/>
                </a:lnTo>
                <a:lnTo>
                  <a:pt x="9899" y="2324"/>
                </a:lnTo>
                <a:lnTo>
                  <a:pt x="9831" y="2661"/>
                </a:lnTo>
                <a:lnTo>
                  <a:pt x="9798" y="2997"/>
                </a:lnTo>
                <a:lnTo>
                  <a:pt x="9764" y="3334"/>
                </a:lnTo>
                <a:lnTo>
                  <a:pt x="9798" y="3671"/>
                </a:lnTo>
                <a:lnTo>
                  <a:pt x="9831" y="3772"/>
                </a:lnTo>
                <a:lnTo>
                  <a:pt x="9798" y="3772"/>
                </a:lnTo>
                <a:lnTo>
                  <a:pt x="7643" y="3536"/>
                </a:lnTo>
                <a:lnTo>
                  <a:pt x="5488" y="3368"/>
                </a:lnTo>
                <a:lnTo>
                  <a:pt x="3333" y="3166"/>
                </a:lnTo>
                <a:lnTo>
                  <a:pt x="1179" y="2964"/>
                </a:lnTo>
                <a:lnTo>
                  <a:pt x="1145" y="2930"/>
                </a:lnTo>
                <a:lnTo>
                  <a:pt x="1078" y="2930"/>
                </a:lnTo>
                <a:lnTo>
                  <a:pt x="1044" y="2964"/>
                </a:lnTo>
                <a:lnTo>
                  <a:pt x="1010" y="2997"/>
                </a:lnTo>
                <a:lnTo>
                  <a:pt x="1010" y="3031"/>
                </a:lnTo>
                <a:lnTo>
                  <a:pt x="876" y="3469"/>
                </a:lnTo>
                <a:lnTo>
                  <a:pt x="775" y="3906"/>
                </a:lnTo>
                <a:lnTo>
                  <a:pt x="674" y="4344"/>
                </a:lnTo>
                <a:lnTo>
                  <a:pt x="606" y="4782"/>
                </a:lnTo>
                <a:lnTo>
                  <a:pt x="539" y="5691"/>
                </a:lnTo>
                <a:lnTo>
                  <a:pt x="472" y="6566"/>
                </a:lnTo>
                <a:lnTo>
                  <a:pt x="370" y="7542"/>
                </a:lnTo>
                <a:lnTo>
                  <a:pt x="236" y="8519"/>
                </a:lnTo>
                <a:lnTo>
                  <a:pt x="101" y="9495"/>
                </a:lnTo>
                <a:lnTo>
                  <a:pt x="34" y="10472"/>
                </a:lnTo>
                <a:lnTo>
                  <a:pt x="0" y="10842"/>
                </a:lnTo>
                <a:lnTo>
                  <a:pt x="0" y="11246"/>
                </a:lnTo>
                <a:lnTo>
                  <a:pt x="34" y="11650"/>
                </a:lnTo>
                <a:lnTo>
                  <a:pt x="101" y="12054"/>
                </a:lnTo>
                <a:lnTo>
                  <a:pt x="168" y="12424"/>
                </a:lnTo>
                <a:lnTo>
                  <a:pt x="303" y="12795"/>
                </a:lnTo>
                <a:lnTo>
                  <a:pt x="505" y="13165"/>
                </a:lnTo>
                <a:lnTo>
                  <a:pt x="741" y="13468"/>
                </a:lnTo>
                <a:lnTo>
                  <a:pt x="909" y="13704"/>
                </a:lnTo>
                <a:lnTo>
                  <a:pt x="1145" y="13906"/>
                </a:lnTo>
                <a:lnTo>
                  <a:pt x="1381" y="14108"/>
                </a:lnTo>
                <a:lnTo>
                  <a:pt x="1650" y="14310"/>
                </a:lnTo>
                <a:lnTo>
                  <a:pt x="1953" y="14444"/>
                </a:lnTo>
                <a:lnTo>
                  <a:pt x="2256" y="14579"/>
                </a:lnTo>
                <a:lnTo>
                  <a:pt x="2559" y="14613"/>
                </a:lnTo>
                <a:lnTo>
                  <a:pt x="2828" y="14579"/>
                </a:lnTo>
                <a:lnTo>
                  <a:pt x="3333" y="14714"/>
                </a:lnTo>
                <a:lnTo>
                  <a:pt x="3838" y="14781"/>
                </a:lnTo>
                <a:lnTo>
                  <a:pt x="4310" y="14815"/>
                </a:lnTo>
                <a:lnTo>
                  <a:pt x="4848" y="14848"/>
                </a:lnTo>
                <a:lnTo>
                  <a:pt x="5858" y="14882"/>
                </a:lnTo>
                <a:lnTo>
                  <a:pt x="6835" y="14949"/>
                </a:lnTo>
                <a:lnTo>
                  <a:pt x="7912" y="15084"/>
                </a:lnTo>
                <a:lnTo>
                  <a:pt x="8956" y="15252"/>
                </a:lnTo>
                <a:lnTo>
                  <a:pt x="9495" y="15286"/>
                </a:lnTo>
                <a:lnTo>
                  <a:pt x="10033" y="15320"/>
                </a:lnTo>
                <a:lnTo>
                  <a:pt x="10572" y="15286"/>
                </a:lnTo>
                <a:lnTo>
                  <a:pt x="11111" y="15252"/>
                </a:lnTo>
                <a:lnTo>
                  <a:pt x="11245" y="15252"/>
                </a:lnTo>
                <a:lnTo>
                  <a:pt x="11279" y="15219"/>
                </a:lnTo>
                <a:lnTo>
                  <a:pt x="11313" y="15151"/>
                </a:lnTo>
                <a:lnTo>
                  <a:pt x="11313" y="14680"/>
                </a:lnTo>
                <a:lnTo>
                  <a:pt x="11380" y="14175"/>
                </a:lnTo>
                <a:lnTo>
                  <a:pt x="11616" y="13165"/>
                </a:lnTo>
                <a:lnTo>
                  <a:pt x="11818" y="12155"/>
                </a:lnTo>
                <a:lnTo>
                  <a:pt x="11919" y="11616"/>
                </a:lnTo>
                <a:lnTo>
                  <a:pt x="11919" y="11145"/>
                </a:lnTo>
                <a:lnTo>
                  <a:pt x="12222" y="12155"/>
                </a:lnTo>
                <a:lnTo>
                  <a:pt x="12356" y="12660"/>
                </a:lnTo>
                <a:lnTo>
                  <a:pt x="12491" y="13199"/>
                </a:lnTo>
                <a:lnTo>
                  <a:pt x="12525" y="13266"/>
                </a:lnTo>
                <a:lnTo>
                  <a:pt x="12626" y="13266"/>
                </a:lnTo>
                <a:lnTo>
                  <a:pt x="12693" y="13232"/>
                </a:lnTo>
                <a:lnTo>
                  <a:pt x="12727" y="13468"/>
                </a:lnTo>
                <a:lnTo>
                  <a:pt x="12828" y="13704"/>
                </a:lnTo>
                <a:lnTo>
                  <a:pt x="12996" y="14108"/>
                </a:lnTo>
                <a:lnTo>
                  <a:pt x="13131" y="14613"/>
                </a:lnTo>
                <a:lnTo>
                  <a:pt x="13265" y="15151"/>
                </a:lnTo>
                <a:lnTo>
                  <a:pt x="13333" y="15589"/>
                </a:lnTo>
                <a:lnTo>
                  <a:pt x="13467" y="16229"/>
                </a:lnTo>
                <a:lnTo>
                  <a:pt x="13568" y="16532"/>
                </a:lnTo>
                <a:lnTo>
                  <a:pt x="13669" y="16801"/>
                </a:lnTo>
                <a:lnTo>
                  <a:pt x="13737" y="16902"/>
                </a:lnTo>
                <a:lnTo>
                  <a:pt x="13804" y="16970"/>
                </a:lnTo>
                <a:lnTo>
                  <a:pt x="13905" y="17037"/>
                </a:lnTo>
                <a:lnTo>
                  <a:pt x="14040" y="17037"/>
                </a:lnTo>
                <a:lnTo>
                  <a:pt x="14107" y="16970"/>
                </a:lnTo>
                <a:lnTo>
                  <a:pt x="14376" y="16902"/>
                </a:lnTo>
                <a:lnTo>
                  <a:pt x="14679" y="16801"/>
                </a:lnTo>
                <a:lnTo>
                  <a:pt x="15218" y="16566"/>
                </a:lnTo>
                <a:lnTo>
                  <a:pt x="16262" y="16229"/>
                </a:lnTo>
                <a:lnTo>
                  <a:pt x="16295" y="16296"/>
                </a:lnTo>
                <a:lnTo>
                  <a:pt x="16329" y="16330"/>
                </a:lnTo>
                <a:lnTo>
                  <a:pt x="16430" y="16330"/>
                </a:lnTo>
                <a:lnTo>
                  <a:pt x="16497" y="16262"/>
                </a:lnTo>
                <a:lnTo>
                  <a:pt x="16497" y="16229"/>
                </a:lnTo>
                <a:lnTo>
                  <a:pt x="16531" y="16161"/>
                </a:lnTo>
                <a:lnTo>
                  <a:pt x="16497" y="16161"/>
                </a:lnTo>
                <a:lnTo>
                  <a:pt x="16598" y="16128"/>
                </a:lnTo>
                <a:lnTo>
                  <a:pt x="16666" y="16094"/>
                </a:lnTo>
                <a:lnTo>
                  <a:pt x="16666" y="16060"/>
                </a:lnTo>
                <a:lnTo>
                  <a:pt x="16699" y="15959"/>
                </a:lnTo>
                <a:lnTo>
                  <a:pt x="16632" y="15892"/>
                </a:lnTo>
                <a:lnTo>
                  <a:pt x="16531" y="15892"/>
                </a:lnTo>
                <a:lnTo>
                  <a:pt x="16464" y="15926"/>
                </a:lnTo>
                <a:lnTo>
                  <a:pt x="16396" y="15724"/>
                </a:lnTo>
                <a:lnTo>
                  <a:pt x="16464" y="15690"/>
                </a:lnTo>
                <a:lnTo>
                  <a:pt x="16430" y="15623"/>
                </a:lnTo>
                <a:lnTo>
                  <a:pt x="16396" y="15555"/>
                </a:lnTo>
                <a:lnTo>
                  <a:pt x="16363" y="15522"/>
                </a:lnTo>
                <a:lnTo>
                  <a:pt x="16262" y="15219"/>
                </a:lnTo>
                <a:lnTo>
                  <a:pt x="16161" y="14949"/>
                </a:lnTo>
                <a:lnTo>
                  <a:pt x="16127" y="14646"/>
                </a:lnTo>
                <a:lnTo>
                  <a:pt x="16026" y="14074"/>
                </a:lnTo>
                <a:lnTo>
                  <a:pt x="15959" y="13670"/>
                </a:lnTo>
                <a:lnTo>
                  <a:pt x="15824" y="13232"/>
                </a:lnTo>
                <a:lnTo>
                  <a:pt x="15656" y="12828"/>
                </a:lnTo>
                <a:lnTo>
                  <a:pt x="15454" y="12424"/>
                </a:lnTo>
                <a:lnTo>
                  <a:pt x="15521" y="12424"/>
                </a:lnTo>
                <a:lnTo>
                  <a:pt x="15588" y="12357"/>
                </a:lnTo>
                <a:lnTo>
                  <a:pt x="15588" y="12290"/>
                </a:lnTo>
                <a:lnTo>
                  <a:pt x="15555" y="12222"/>
                </a:lnTo>
                <a:lnTo>
                  <a:pt x="15487" y="12155"/>
                </a:lnTo>
                <a:lnTo>
                  <a:pt x="15487" y="12088"/>
                </a:lnTo>
                <a:lnTo>
                  <a:pt x="15353" y="11886"/>
                </a:lnTo>
                <a:lnTo>
                  <a:pt x="15218" y="11650"/>
                </a:lnTo>
                <a:lnTo>
                  <a:pt x="15151" y="11414"/>
                </a:lnTo>
                <a:lnTo>
                  <a:pt x="15083" y="11179"/>
                </a:lnTo>
                <a:lnTo>
                  <a:pt x="14982" y="10674"/>
                </a:lnTo>
                <a:lnTo>
                  <a:pt x="14881" y="10169"/>
                </a:lnTo>
                <a:lnTo>
                  <a:pt x="14612" y="8990"/>
                </a:lnTo>
                <a:lnTo>
                  <a:pt x="14477" y="8418"/>
                </a:lnTo>
                <a:lnTo>
                  <a:pt x="14309" y="7845"/>
                </a:lnTo>
                <a:lnTo>
                  <a:pt x="14073" y="7239"/>
                </a:lnTo>
                <a:lnTo>
                  <a:pt x="13838" y="6667"/>
                </a:lnTo>
                <a:lnTo>
                  <a:pt x="13568" y="6095"/>
                </a:lnTo>
                <a:lnTo>
                  <a:pt x="13366" y="5489"/>
                </a:lnTo>
                <a:lnTo>
                  <a:pt x="13164" y="4883"/>
                </a:lnTo>
                <a:lnTo>
                  <a:pt x="13030" y="4243"/>
                </a:lnTo>
                <a:lnTo>
                  <a:pt x="12861" y="3603"/>
                </a:lnTo>
                <a:lnTo>
                  <a:pt x="12693" y="2997"/>
                </a:lnTo>
                <a:lnTo>
                  <a:pt x="12693" y="2930"/>
                </a:lnTo>
                <a:lnTo>
                  <a:pt x="12693" y="2896"/>
                </a:lnTo>
                <a:lnTo>
                  <a:pt x="12659" y="2863"/>
                </a:lnTo>
                <a:lnTo>
                  <a:pt x="12626" y="2829"/>
                </a:lnTo>
                <a:lnTo>
                  <a:pt x="12558" y="2829"/>
                </a:lnTo>
                <a:lnTo>
                  <a:pt x="12525" y="2863"/>
                </a:lnTo>
                <a:lnTo>
                  <a:pt x="12457" y="2896"/>
                </a:lnTo>
                <a:lnTo>
                  <a:pt x="12323" y="2627"/>
                </a:lnTo>
                <a:lnTo>
                  <a:pt x="12154" y="2358"/>
                </a:lnTo>
                <a:lnTo>
                  <a:pt x="11952" y="2122"/>
                </a:lnTo>
                <a:lnTo>
                  <a:pt x="11717" y="1920"/>
                </a:lnTo>
                <a:lnTo>
                  <a:pt x="11447" y="1651"/>
                </a:lnTo>
                <a:lnTo>
                  <a:pt x="11212" y="1415"/>
                </a:lnTo>
                <a:lnTo>
                  <a:pt x="11010" y="1146"/>
                </a:lnTo>
                <a:lnTo>
                  <a:pt x="10909" y="977"/>
                </a:lnTo>
                <a:lnTo>
                  <a:pt x="10841" y="809"/>
                </a:lnTo>
                <a:lnTo>
                  <a:pt x="10841" y="742"/>
                </a:lnTo>
                <a:lnTo>
                  <a:pt x="10808" y="641"/>
                </a:lnTo>
                <a:lnTo>
                  <a:pt x="10707" y="439"/>
                </a:lnTo>
                <a:lnTo>
                  <a:pt x="10639" y="203"/>
                </a:lnTo>
                <a:lnTo>
                  <a:pt x="10606" y="102"/>
                </a:lnTo>
                <a:lnTo>
                  <a:pt x="10538" y="34"/>
                </a:lnTo>
                <a:lnTo>
                  <a:pt x="10505" y="1"/>
                </a:lnTo>
                <a:lnTo>
                  <a:pt x="10471" y="34"/>
                </a:lnTo>
                <a:lnTo>
                  <a:pt x="10437" y="1"/>
                </a:lnTo>
                <a:close/>
              </a:path>
            </a:pathLst>
          </a:custGeom>
          <a:solidFill>
            <a:srgbClr val="C1D4D6"/>
          </a:solidFill>
          <a:ln>
            <a:noFill/>
          </a:ln>
        </p:spPr>
        <p:txBody>
          <a:bodyPr spcFirstLastPara="1" wrap="square" lIns="117025" tIns="117025" rIns="117025" bIns="1170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4" name="Google Shape;1454;p9">
            <a:extLst>
              <a:ext uri="{FF2B5EF4-FFF2-40B4-BE49-F238E27FC236}">
                <a16:creationId xmlns:a16="http://schemas.microsoft.com/office/drawing/2014/main" id="{980D4DE7-0A13-4EA5-89E9-7AE5071B101D}"/>
              </a:ext>
            </a:extLst>
          </p:cNvPr>
          <p:cNvGrpSpPr/>
          <p:nvPr/>
        </p:nvGrpSpPr>
        <p:grpSpPr>
          <a:xfrm rot="16200000">
            <a:off x="7677287" y="-173724"/>
            <a:ext cx="981133" cy="1342267"/>
            <a:chOff x="5654182" y="1903115"/>
            <a:chExt cx="1207974" cy="1445876"/>
          </a:xfrm>
          <a:solidFill>
            <a:srgbClr val="C1D4D6"/>
          </a:solidFill>
        </p:grpSpPr>
        <p:sp>
          <p:nvSpPr>
            <p:cNvPr id="205" name="Google Shape;1455;p9">
              <a:extLst>
                <a:ext uri="{FF2B5EF4-FFF2-40B4-BE49-F238E27FC236}">
                  <a16:creationId xmlns:a16="http://schemas.microsoft.com/office/drawing/2014/main" id="{E1B82FFE-3105-45F5-89A2-693667AFD639}"/>
                </a:ext>
              </a:extLst>
            </p:cNvPr>
            <p:cNvSpPr/>
            <p:nvPr/>
          </p:nvSpPr>
          <p:spPr>
            <a:xfrm>
              <a:off x="6773284" y="2228147"/>
              <a:ext cx="88871" cy="36922"/>
            </a:xfrm>
            <a:custGeom>
              <a:avLst/>
              <a:gdLst/>
              <a:ahLst/>
              <a:cxnLst/>
              <a:rect l="l" t="t" r="r" b="b"/>
              <a:pathLst>
                <a:path w="1786" h="742" extrusionOk="0">
                  <a:moveTo>
                    <a:pt x="1752" y="1"/>
                  </a:moveTo>
                  <a:lnTo>
                    <a:pt x="1314" y="102"/>
                  </a:lnTo>
                  <a:lnTo>
                    <a:pt x="876" y="236"/>
                  </a:lnTo>
                  <a:lnTo>
                    <a:pt x="439" y="405"/>
                  </a:lnTo>
                  <a:lnTo>
                    <a:pt x="35" y="573"/>
                  </a:lnTo>
                  <a:lnTo>
                    <a:pt x="1" y="607"/>
                  </a:lnTo>
                  <a:lnTo>
                    <a:pt x="1" y="674"/>
                  </a:lnTo>
                  <a:lnTo>
                    <a:pt x="35" y="708"/>
                  </a:lnTo>
                  <a:lnTo>
                    <a:pt x="68" y="741"/>
                  </a:lnTo>
                  <a:lnTo>
                    <a:pt x="371" y="708"/>
                  </a:lnTo>
                  <a:lnTo>
                    <a:pt x="641" y="640"/>
                  </a:lnTo>
                  <a:lnTo>
                    <a:pt x="1213" y="438"/>
                  </a:lnTo>
                  <a:lnTo>
                    <a:pt x="1785" y="270"/>
                  </a:lnTo>
                  <a:lnTo>
                    <a:pt x="178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1456;p9">
              <a:extLst>
                <a:ext uri="{FF2B5EF4-FFF2-40B4-BE49-F238E27FC236}">
                  <a16:creationId xmlns:a16="http://schemas.microsoft.com/office/drawing/2014/main" id="{8C54B786-AC21-4C78-804E-5FE7524E9EDB}"/>
                </a:ext>
              </a:extLst>
            </p:cNvPr>
            <p:cNvSpPr/>
            <p:nvPr/>
          </p:nvSpPr>
          <p:spPr>
            <a:xfrm>
              <a:off x="6726410" y="2104195"/>
              <a:ext cx="135745" cy="48616"/>
            </a:xfrm>
            <a:custGeom>
              <a:avLst/>
              <a:gdLst/>
              <a:ahLst/>
              <a:cxnLst/>
              <a:rect l="l" t="t" r="r" b="b"/>
              <a:pathLst>
                <a:path w="2728" h="977" extrusionOk="0">
                  <a:moveTo>
                    <a:pt x="2727" y="0"/>
                  </a:moveTo>
                  <a:lnTo>
                    <a:pt x="2492" y="67"/>
                  </a:lnTo>
                  <a:lnTo>
                    <a:pt x="1886" y="236"/>
                  </a:lnTo>
                  <a:lnTo>
                    <a:pt x="1246" y="438"/>
                  </a:lnTo>
                  <a:lnTo>
                    <a:pt x="34" y="909"/>
                  </a:lnTo>
                  <a:lnTo>
                    <a:pt x="0" y="943"/>
                  </a:lnTo>
                  <a:lnTo>
                    <a:pt x="34" y="976"/>
                  </a:lnTo>
                  <a:lnTo>
                    <a:pt x="371" y="976"/>
                  </a:lnTo>
                  <a:lnTo>
                    <a:pt x="707" y="943"/>
                  </a:lnTo>
                  <a:lnTo>
                    <a:pt x="1044" y="842"/>
                  </a:lnTo>
                  <a:lnTo>
                    <a:pt x="1381" y="741"/>
                  </a:lnTo>
                  <a:lnTo>
                    <a:pt x="2054" y="505"/>
                  </a:lnTo>
                  <a:lnTo>
                    <a:pt x="2391" y="404"/>
                  </a:lnTo>
                  <a:lnTo>
                    <a:pt x="2727" y="303"/>
                  </a:lnTo>
                  <a:lnTo>
                    <a:pt x="27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1457;p9">
              <a:extLst>
                <a:ext uri="{FF2B5EF4-FFF2-40B4-BE49-F238E27FC236}">
                  <a16:creationId xmlns:a16="http://schemas.microsoft.com/office/drawing/2014/main" id="{DA934A88-D4F2-446F-AC18-376A89BBC74C}"/>
                </a:ext>
              </a:extLst>
            </p:cNvPr>
            <p:cNvSpPr/>
            <p:nvPr/>
          </p:nvSpPr>
          <p:spPr>
            <a:xfrm>
              <a:off x="6746513" y="2144401"/>
              <a:ext cx="115642" cy="43590"/>
            </a:xfrm>
            <a:custGeom>
              <a:avLst/>
              <a:gdLst/>
              <a:ahLst/>
              <a:cxnLst/>
              <a:rect l="l" t="t" r="r" b="b"/>
              <a:pathLst>
                <a:path w="2324" h="876" extrusionOk="0">
                  <a:moveTo>
                    <a:pt x="2323" y="0"/>
                  </a:moveTo>
                  <a:lnTo>
                    <a:pt x="1953" y="135"/>
                  </a:lnTo>
                  <a:lnTo>
                    <a:pt x="1448" y="303"/>
                  </a:lnTo>
                  <a:lnTo>
                    <a:pt x="977" y="471"/>
                  </a:lnTo>
                  <a:lnTo>
                    <a:pt x="472" y="640"/>
                  </a:lnTo>
                  <a:lnTo>
                    <a:pt x="34" y="842"/>
                  </a:lnTo>
                  <a:lnTo>
                    <a:pt x="0" y="875"/>
                  </a:lnTo>
                  <a:lnTo>
                    <a:pt x="303" y="875"/>
                  </a:lnTo>
                  <a:lnTo>
                    <a:pt x="539" y="842"/>
                  </a:lnTo>
                  <a:lnTo>
                    <a:pt x="1044" y="741"/>
                  </a:lnTo>
                  <a:lnTo>
                    <a:pt x="1549" y="606"/>
                  </a:lnTo>
                  <a:lnTo>
                    <a:pt x="2020" y="438"/>
                  </a:lnTo>
                  <a:lnTo>
                    <a:pt x="2323" y="303"/>
                  </a:lnTo>
                  <a:lnTo>
                    <a:pt x="23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1458;p9">
              <a:extLst>
                <a:ext uri="{FF2B5EF4-FFF2-40B4-BE49-F238E27FC236}">
                  <a16:creationId xmlns:a16="http://schemas.microsoft.com/office/drawing/2014/main" id="{B355CCEE-2B91-4192-8B95-86E9E1561082}"/>
                </a:ext>
              </a:extLst>
            </p:cNvPr>
            <p:cNvSpPr/>
            <p:nvPr/>
          </p:nvSpPr>
          <p:spPr>
            <a:xfrm>
              <a:off x="6793387" y="2305226"/>
              <a:ext cx="68768" cy="31846"/>
            </a:xfrm>
            <a:custGeom>
              <a:avLst/>
              <a:gdLst/>
              <a:ahLst/>
              <a:cxnLst/>
              <a:rect l="l" t="t" r="r" b="b"/>
              <a:pathLst>
                <a:path w="1382" h="640" extrusionOk="0">
                  <a:moveTo>
                    <a:pt x="1381" y="0"/>
                  </a:moveTo>
                  <a:lnTo>
                    <a:pt x="1045" y="101"/>
                  </a:lnTo>
                  <a:lnTo>
                    <a:pt x="775" y="169"/>
                  </a:lnTo>
                  <a:lnTo>
                    <a:pt x="439" y="236"/>
                  </a:lnTo>
                  <a:lnTo>
                    <a:pt x="270" y="303"/>
                  </a:lnTo>
                  <a:lnTo>
                    <a:pt x="136" y="404"/>
                  </a:lnTo>
                  <a:lnTo>
                    <a:pt x="68" y="505"/>
                  </a:lnTo>
                  <a:lnTo>
                    <a:pt x="1" y="640"/>
                  </a:lnTo>
                  <a:lnTo>
                    <a:pt x="35" y="640"/>
                  </a:lnTo>
                  <a:lnTo>
                    <a:pt x="371" y="573"/>
                  </a:lnTo>
                  <a:lnTo>
                    <a:pt x="708" y="472"/>
                  </a:lnTo>
                  <a:lnTo>
                    <a:pt x="1381" y="303"/>
                  </a:lnTo>
                  <a:lnTo>
                    <a:pt x="13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1459;p9">
              <a:extLst>
                <a:ext uri="{FF2B5EF4-FFF2-40B4-BE49-F238E27FC236}">
                  <a16:creationId xmlns:a16="http://schemas.microsoft.com/office/drawing/2014/main" id="{74012DCD-1AD8-46BF-AB1D-ACE0EE769541}"/>
                </a:ext>
              </a:extLst>
            </p:cNvPr>
            <p:cNvSpPr/>
            <p:nvPr/>
          </p:nvSpPr>
          <p:spPr>
            <a:xfrm>
              <a:off x="6726410" y="2055580"/>
              <a:ext cx="135745" cy="50307"/>
            </a:xfrm>
            <a:custGeom>
              <a:avLst/>
              <a:gdLst/>
              <a:ahLst/>
              <a:cxnLst/>
              <a:rect l="l" t="t" r="r" b="b"/>
              <a:pathLst>
                <a:path w="2728" h="1011" extrusionOk="0">
                  <a:moveTo>
                    <a:pt x="2727" y="1"/>
                  </a:moveTo>
                  <a:lnTo>
                    <a:pt x="1347" y="438"/>
                  </a:lnTo>
                  <a:lnTo>
                    <a:pt x="674" y="674"/>
                  </a:lnTo>
                  <a:lnTo>
                    <a:pt x="34" y="943"/>
                  </a:lnTo>
                  <a:lnTo>
                    <a:pt x="0" y="977"/>
                  </a:lnTo>
                  <a:lnTo>
                    <a:pt x="34" y="1011"/>
                  </a:lnTo>
                  <a:lnTo>
                    <a:pt x="404" y="1011"/>
                  </a:lnTo>
                  <a:lnTo>
                    <a:pt x="775" y="943"/>
                  </a:lnTo>
                  <a:lnTo>
                    <a:pt x="1145" y="809"/>
                  </a:lnTo>
                  <a:lnTo>
                    <a:pt x="1515" y="674"/>
                  </a:lnTo>
                  <a:lnTo>
                    <a:pt x="2121" y="438"/>
                  </a:lnTo>
                  <a:lnTo>
                    <a:pt x="2727" y="236"/>
                  </a:lnTo>
                  <a:lnTo>
                    <a:pt x="27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1460;p9">
              <a:extLst>
                <a:ext uri="{FF2B5EF4-FFF2-40B4-BE49-F238E27FC236}">
                  <a16:creationId xmlns:a16="http://schemas.microsoft.com/office/drawing/2014/main" id="{CA191784-5841-4AE1-A537-839158409FD4}"/>
                </a:ext>
              </a:extLst>
            </p:cNvPr>
            <p:cNvSpPr/>
            <p:nvPr/>
          </p:nvSpPr>
          <p:spPr>
            <a:xfrm>
              <a:off x="6776668" y="2268353"/>
              <a:ext cx="85488" cy="38564"/>
            </a:xfrm>
            <a:custGeom>
              <a:avLst/>
              <a:gdLst/>
              <a:ahLst/>
              <a:cxnLst/>
              <a:rect l="l" t="t" r="r" b="b"/>
              <a:pathLst>
                <a:path w="1718" h="775" extrusionOk="0">
                  <a:moveTo>
                    <a:pt x="1717" y="1"/>
                  </a:moveTo>
                  <a:lnTo>
                    <a:pt x="842" y="337"/>
                  </a:lnTo>
                  <a:lnTo>
                    <a:pt x="34" y="708"/>
                  </a:lnTo>
                  <a:lnTo>
                    <a:pt x="0" y="741"/>
                  </a:lnTo>
                  <a:lnTo>
                    <a:pt x="68" y="775"/>
                  </a:lnTo>
                  <a:lnTo>
                    <a:pt x="472" y="741"/>
                  </a:lnTo>
                  <a:lnTo>
                    <a:pt x="876" y="640"/>
                  </a:lnTo>
                  <a:lnTo>
                    <a:pt x="1313" y="506"/>
                  </a:lnTo>
                  <a:lnTo>
                    <a:pt x="1717" y="371"/>
                  </a:lnTo>
                  <a:lnTo>
                    <a:pt x="171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1461;p9">
              <a:extLst>
                <a:ext uri="{FF2B5EF4-FFF2-40B4-BE49-F238E27FC236}">
                  <a16:creationId xmlns:a16="http://schemas.microsoft.com/office/drawing/2014/main" id="{F4A80F77-4D43-4002-84B9-BE19A2B4DE8C}"/>
                </a:ext>
              </a:extLst>
            </p:cNvPr>
            <p:cNvSpPr/>
            <p:nvPr/>
          </p:nvSpPr>
          <p:spPr>
            <a:xfrm>
              <a:off x="5994291" y="2241533"/>
              <a:ext cx="321698" cy="110616"/>
            </a:xfrm>
            <a:custGeom>
              <a:avLst/>
              <a:gdLst/>
              <a:ahLst/>
              <a:cxnLst/>
              <a:rect l="l" t="t" r="r" b="b"/>
              <a:pathLst>
                <a:path w="6465" h="2223" extrusionOk="0">
                  <a:moveTo>
                    <a:pt x="6364" y="1"/>
                  </a:moveTo>
                  <a:lnTo>
                    <a:pt x="6128" y="102"/>
                  </a:lnTo>
                  <a:lnTo>
                    <a:pt x="5825" y="237"/>
                  </a:lnTo>
                  <a:lnTo>
                    <a:pt x="5252" y="540"/>
                  </a:lnTo>
                  <a:lnTo>
                    <a:pt x="4949" y="641"/>
                  </a:lnTo>
                  <a:lnTo>
                    <a:pt x="4646" y="708"/>
                  </a:lnTo>
                  <a:lnTo>
                    <a:pt x="4512" y="742"/>
                  </a:lnTo>
                  <a:lnTo>
                    <a:pt x="4343" y="742"/>
                  </a:lnTo>
                  <a:lnTo>
                    <a:pt x="4209" y="708"/>
                  </a:lnTo>
                  <a:lnTo>
                    <a:pt x="4074" y="641"/>
                  </a:lnTo>
                  <a:lnTo>
                    <a:pt x="4007" y="641"/>
                  </a:lnTo>
                  <a:lnTo>
                    <a:pt x="3939" y="674"/>
                  </a:lnTo>
                  <a:lnTo>
                    <a:pt x="3872" y="775"/>
                  </a:lnTo>
                  <a:lnTo>
                    <a:pt x="3805" y="876"/>
                  </a:lnTo>
                  <a:lnTo>
                    <a:pt x="3704" y="910"/>
                  </a:lnTo>
                  <a:lnTo>
                    <a:pt x="3636" y="944"/>
                  </a:lnTo>
                  <a:lnTo>
                    <a:pt x="3569" y="910"/>
                  </a:lnTo>
                  <a:lnTo>
                    <a:pt x="3502" y="843"/>
                  </a:lnTo>
                  <a:lnTo>
                    <a:pt x="3333" y="641"/>
                  </a:lnTo>
                  <a:lnTo>
                    <a:pt x="3367" y="472"/>
                  </a:lnTo>
                  <a:lnTo>
                    <a:pt x="3333" y="405"/>
                  </a:lnTo>
                  <a:lnTo>
                    <a:pt x="3300" y="371"/>
                  </a:lnTo>
                  <a:lnTo>
                    <a:pt x="3199" y="371"/>
                  </a:lnTo>
                  <a:lnTo>
                    <a:pt x="3030" y="506"/>
                  </a:lnTo>
                  <a:lnTo>
                    <a:pt x="2963" y="641"/>
                  </a:lnTo>
                  <a:lnTo>
                    <a:pt x="2929" y="775"/>
                  </a:lnTo>
                  <a:lnTo>
                    <a:pt x="2963" y="876"/>
                  </a:lnTo>
                  <a:lnTo>
                    <a:pt x="2828" y="1011"/>
                  </a:lnTo>
                  <a:lnTo>
                    <a:pt x="2727" y="1045"/>
                  </a:lnTo>
                  <a:lnTo>
                    <a:pt x="2593" y="1112"/>
                  </a:lnTo>
                  <a:lnTo>
                    <a:pt x="2458" y="1112"/>
                  </a:lnTo>
                  <a:lnTo>
                    <a:pt x="2391" y="1045"/>
                  </a:lnTo>
                  <a:lnTo>
                    <a:pt x="2391" y="977"/>
                  </a:lnTo>
                  <a:lnTo>
                    <a:pt x="2424" y="876"/>
                  </a:lnTo>
                  <a:lnTo>
                    <a:pt x="2424" y="843"/>
                  </a:lnTo>
                  <a:lnTo>
                    <a:pt x="2391" y="775"/>
                  </a:lnTo>
                  <a:lnTo>
                    <a:pt x="2323" y="742"/>
                  </a:lnTo>
                  <a:lnTo>
                    <a:pt x="2256" y="742"/>
                  </a:lnTo>
                  <a:lnTo>
                    <a:pt x="2222" y="809"/>
                  </a:lnTo>
                  <a:lnTo>
                    <a:pt x="2189" y="977"/>
                  </a:lnTo>
                  <a:lnTo>
                    <a:pt x="2088" y="1179"/>
                  </a:lnTo>
                  <a:lnTo>
                    <a:pt x="1919" y="1348"/>
                  </a:lnTo>
                  <a:lnTo>
                    <a:pt x="1751" y="1449"/>
                  </a:lnTo>
                  <a:lnTo>
                    <a:pt x="1515" y="1482"/>
                  </a:lnTo>
                  <a:lnTo>
                    <a:pt x="1313" y="1482"/>
                  </a:lnTo>
                  <a:lnTo>
                    <a:pt x="1179" y="1449"/>
                  </a:lnTo>
                  <a:lnTo>
                    <a:pt x="1347" y="1078"/>
                  </a:lnTo>
                  <a:lnTo>
                    <a:pt x="1414" y="809"/>
                  </a:lnTo>
                  <a:lnTo>
                    <a:pt x="1414" y="742"/>
                  </a:lnTo>
                  <a:lnTo>
                    <a:pt x="1381" y="708"/>
                  </a:lnTo>
                  <a:lnTo>
                    <a:pt x="1347" y="674"/>
                  </a:lnTo>
                  <a:lnTo>
                    <a:pt x="1280" y="708"/>
                  </a:lnTo>
                  <a:lnTo>
                    <a:pt x="1044" y="843"/>
                  </a:lnTo>
                  <a:lnTo>
                    <a:pt x="876" y="1078"/>
                  </a:lnTo>
                  <a:lnTo>
                    <a:pt x="842" y="1179"/>
                  </a:lnTo>
                  <a:lnTo>
                    <a:pt x="808" y="1280"/>
                  </a:lnTo>
                  <a:lnTo>
                    <a:pt x="808" y="1415"/>
                  </a:lnTo>
                  <a:lnTo>
                    <a:pt x="876" y="1516"/>
                  </a:lnTo>
                  <a:lnTo>
                    <a:pt x="606" y="1819"/>
                  </a:lnTo>
                  <a:lnTo>
                    <a:pt x="539" y="1886"/>
                  </a:lnTo>
                  <a:lnTo>
                    <a:pt x="472" y="1920"/>
                  </a:lnTo>
                  <a:lnTo>
                    <a:pt x="404" y="1920"/>
                  </a:lnTo>
                  <a:lnTo>
                    <a:pt x="371" y="1886"/>
                  </a:lnTo>
                  <a:lnTo>
                    <a:pt x="270" y="1819"/>
                  </a:lnTo>
                  <a:lnTo>
                    <a:pt x="202" y="1651"/>
                  </a:lnTo>
                  <a:lnTo>
                    <a:pt x="202" y="1482"/>
                  </a:lnTo>
                  <a:lnTo>
                    <a:pt x="236" y="1280"/>
                  </a:lnTo>
                  <a:lnTo>
                    <a:pt x="337" y="1112"/>
                  </a:lnTo>
                  <a:lnTo>
                    <a:pt x="404" y="1045"/>
                  </a:lnTo>
                  <a:lnTo>
                    <a:pt x="505" y="977"/>
                  </a:lnTo>
                  <a:lnTo>
                    <a:pt x="539" y="944"/>
                  </a:lnTo>
                  <a:lnTo>
                    <a:pt x="539" y="910"/>
                  </a:lnTo>
                  <a:lnTo>
                    <a:pt x="505" y="876"/>
                  </a:lnTo>
                  <a:lnTo>
                    <a:pt x="472" y="876"/>
                  </a:lnTo>
                  <a:lnTo>
                    <a:pt x="371" y="910"/>
                  </a:lnTo>
                  <a:lnTo>
                    <a:pt x="303" y="944"/>
                  </a:lnTo>
                  <a:lnTo>
                    <a:pt x="169" y="1078"/>
                  </a:lnTo>
                  <a:lnTo>
                    <a:pt x="68" y="1280"/>
                  </a:lnTo>
                  <a:lnTo>
                    <a:pt x="0" y="1516"/>
                  </a:lnTo>
                  <a:lnTo>
                    <a:pt x="0" y="1752"/>
                  </a:lnTo>
                  <a:lnTo>
                    <a:pt x="34" y="1954"/>
                  </a:lnTo>
                  <a:lnTo>
                    <a:pt x="68" y="2021"/>
                  </a:lnTo>
                  <a:lnTo>
                    <a:pt x="135" y="2122"/>
                  </a:lnTo>
                  <a:lnTo>
                    <a:pt x="202" y="2156"/>
                  </a:lnTo>
                  <a:lnTo>
                    <a:pt x="303" y="2189"/>
                  </a:lnTo>
                  <a:lnTo>
                    <a:pt x="404" y="2223"/>
                  </a:lnTo>
                  <a:lnTo>
                    <a:pt x="505" y="2189"/>
                  </a:lnTo>
                  <a:lnTo>
                    <a:pt x="606" y="2156"/>
                  </a:lnTo>
                  <a:lnTo>
                    <a:pt x="707" y="2088"/>
                  </a:lnTo>
                  <a:lnTo>
                    <a:pt x="909" y="1886"/>
                  </a:lnTo>
                  <a:lnTo>
                    <a:pt x="1078" y="1617"/>
                  </a:lnTo>
                  <a:lnTo>
                    <a:pt x="1145" y="1651"/>
                  </a:lnTo>
                  <a:lnTo>
                    <a:pt x="1313" y="1684"/>
                  </a:lnTo>
                  <a:lnTo>
                    <a:pt x="1482" y="1718"/>
                  </a:lnTo>
                  <a:lnTo>
                    <a:pt x="1650" y="1684"/>
                  </a:lnTo>
                  <a:lnTo>
                    <a:pt x="1818" y="1651"/>
                  </a:lnTo>
                  <a:lnTo>
                    <a:pt x="1953" y="1583"/>
                  </a:lnTo>
                  <a:lnTo>
                    <a:pt x="2088" y="1482"/>
                  </a:lnTo>
                  <a:lnTo>
                    <a:pt x="2189" y="1381"/>
                  </a:lnTo>
                  <a:lnTo>
                    <a:pt x="2290" y="1247"/>
                  </a:lnTo>
                  <a:lnTo>
                    <a:pt x="2357" y="1280"/>
                  </a:lnTo>
                  <a:lnTo>
                    <a:pt x="2458" y="1314"/>
                  </a:lnTo>
                  <a:lnTo>
                    <a:pt x="2660" y="1280"/>
                  </a:lnTo>
                  <a:lnTo>
                    <a:pt x="2896" y="1179"/>
                  </a:lnTo>
                  <a:lnTo>
                    <a:pt x="3098" y="1045"/>
                  </a:lnTo>
                  <a:lnTo>
                    <a:pt x="3232" y="1112"/>
                  </a:lnTo>
                  <a:lnTo>
                    <a:pt x="3401" y="1146"/>
                  </a:lnTo>
                  <a:lnTo>
                    <a:pt x="3603" y="1179"/>
                  </a:lnTo>
                  <a:lnTo>
                    <a:pt x="3771" y="1112"/>
                  </a:lnTo>
                  <a:lnTo>
                    <a:pt x="3906" y="1045"/>
                  </a:lnTo>
                  <a:lnTo>
                    <a:pt x="4007" y="977"/>
                  </a:lnTo>
                  <a:lnTo>
                    <a:pt x="4074" y="944"/>
                  </a:lnTo>
                  <a:lnTo>
                    <a:pt x="4209" y="910"/>
                  </a:lnTo>
                  <a:lnTo>
                    <a:pt x="4613" y="910"/>
                  </a:lnTo>
                  <a:lnTo>
                    <a:pt x="4983" y="809"/>
                  </a:lnTo>
                  <a:lnTo>
                    <a:pt x="5353" y="708"/>
                  </a:lnTo>
                  <a:lnTo>
                    <a:pt x="5757" y="540"/>
                  </a:lnTo>
                  <a:lnTo>
                    <a:pt x="6128" y="371"/>
                  </a:lnTo>
                  <a:lnTo>
                    <a:pt x="6296" y="237"/>
                  </a:lnTo>
                  <a:lnTo>
                    <a:pt x="6465" y="136"/>
                  </a:lnTo>
                  <a:lnTo>
                    <a:pt x="6465" y="68"/>
                  </a:lnTo>
                  <a:lnTo>
                    <a:pt x="6465" y="35"/>
                  </a:lnTo>
                  <a:lnTo>
                    <a:pt x="64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1462;p9">
              <a:extLst>
                <a:ext uri="{FF2B5EF4-FFF2-40B4-BE49-F238E27FC236}">
                  <a16:creationId xmlns:a16="http://schemas.microsoft.com/office/drawing/2014/main" id="{F29EC7B3-CEBD-4BF2-A1BC-AC76020711CB}"/>
                </a:ext>
              </a:extLst>
            </p:cNvPr>
            <p:cNvSpPr/>
            <p:nvPr/>
          </p:nvSpPr>
          <p:spPr>
            <a:xfrm>
              <a:off x="6123269" y="2578308"/>
              <a:ext cx="474163" cy="135745"/>
            </a:xfrm>
            <a:custGeom>
              <a:avLst/>
              <a:gdLst/>
              <a:ahLst/>
              <a:cxnLst/>
              <a:rect l="l" t="t" r="r" b="b"/>
              <a:pathLst>
                <a:path w="9529" h="2728" extrusionOk="0">
                  <a:moveTo>
                    <a:pt x="9360" y="0"/>
                  </a:moveTo>
                  <a:lnTo>
                    <a:pt x="8855" y="67"/>
                  </a:lnTo>
                  <a:lnTo>
                    <a:pt x="8350" y="168"/>
                  </a:lnTo>
                  <a:lnTo>
                    <a:pt x="7845" y="303"/>
                  </a:lnTo>
                  <a:lnTo>
                    <a:pt x="7340" y="471"/>
                  </a:lnTo>
                  <a:lnTo>
                    <a:pt x="6330" y="842"/>
                  </a:lnTo>
                  <a:lnTo>
                    <a:pt x="5825" y="1010"/>
                  </a:lnTo>
                  <a:lnTo>
                    <a:pt x="5320" y="1145"/>
                  </a:lnTo>
                  <a:lnTo>
                    <a:pt x="2694" y="1886"/>
                  </a:lnTo>
                  <a:lnTo>
                    <a:pt x="1516" y="2189"/>
                  </a:lnTo>
                  <a:lnTo>
                    <a:pt x="775" y="2357"/>
                  </a:lnTo>
                  <a:lnTo>
                    <a:pt x="539" y="2424"/>
                  </a:lnTo>
                  <a:lnTo>
                    <a:pt x="438" y="2424"/>
                  </a:lnTo>
                  <a:lnTo>
                    <a:pt x="337" y="2458"/>
                  </a:lnTo>
                  <a:lnTo>
                    <a:pt x="270" y="2525"/>
                  </a:lnTo>
                  <a:lnTo>
                    <a:pt x="203" y="2593"/>
                  </a:lnTo>
                  <a:lnTo>
                    <a:pt x="169" y="2559"/>
                  </a:lnTo>
                  <a:lnTo>
                    <a:pt x="1" y="2559"/>
                  </a:lnTo>
                  <a:lnTo>
                    <a:pt x="1" y="2593"/>
                  </a:lnTo>
                  <a:lnTo>
                    <a:pt x="1" y="2626"/>
                  </a:lnTo>
                  <a:lnTo>
                    <a:pt x="34" y="2694"/>
                  </a:lnTo>
                  <a:lnTo>
                    <a:pt x="68" y="2727"/>
                  </a:lnTo>
                  <a:lnTo>
                    <a:pt x="708" y="2660"/>
                  </a:lnTo>
                  <a:lnTo>
                    <a:pt x="1314" y="2559"/>
                  </a:lnTo>
                  <a:lnTo>
                    <a:pt x="1920" y="2424"/>
                  </a:lnTo>
                  <a:lnTo>
                    <a:pt x="2526" y="2290"/>
                  </a:lnTo>
                  <a:lnTo>
                    <a:pt x="3738" y="1919"/>
                  </a:lnTo>
                  <a:lnTo>
                    <a:pt x="4950" y="1549"/>
                  </a:lnTo>
                  <a:lnTo>
                    <a:pt x="5489" y="1414"/>
                  </a:lnTo>
                  <a:lnTo>
                    <a:pt x="6027" y="1212"/>
                  </a:lnTo>
                  <a:lnTo>
                    <a:pt x="7138" y="808"/>
                  </a:lnTo>
                  <a:lnTo>
                    <a:pt x="7677" y="640"/>
                  </a:lnTo>
                  <a:lnTo>
                    <a:pt x="8249" y="471"/>
                  </a:lnTo>
                  <a:lnTo>
                    <a:pt x="8822" y="370"/>
                  </a:lnTo>
                  <a:lnTo>
                    <a:pt x="9360" y="337"/>
                  </a:lnTo>
                  <a:lnTo>
                    <a:pt x="9428" y="303"/>
                  </a:lnTo>
                  <a:lnTo>
                    <a:pt x="9495" y="269"/>
                  </a:lnTo>
                  <a:lnTo>
                    <a:pt x="9495" y="236"/>
                  </a:lnTo>
                  <a:lnTo>
                    <a:pt x="9529" y="168"/>
                  </a:lnTo>
                  <a:lnTo>
                    <a:pt x="9495" y="101"/>
                  </a:lnTo>
                  <a:lnTo>
                    <a:pt x="9495" y="67"/>
                  </a:lnTo>
                  <a:lnTo>
                    <a:pt x="9428" y="34"/>
                  </a:lnTo>
                  <a:lnTo>
                    <a:pt x="93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1463;p9">
              <a:extLst>
                <a:ext uri="{FF2B5EF4-FFF2-40B4-BE49-F238E27FC236}">
                  <a16:creationId xmlns:a16="http://schemas.microsoft.com/office/drawing/2014/main" id="{96743217-434C-440D-832B-CBF32DBAEC39}"/>
                </a:ext>
              </a:extLst>
            </p:cNvPr>
            <p:cNvSpPr/>
            <p:nvPr/>
          </p:nvSpPr>
          <p:spPr>
            <a:xfrm>
              <a:off x="5691054" y="2422510"/>
              <a:ext cx="236260" cy="217800"/>
            </a:xfrm>
            <a:custGeom>
              <a:avLst/>
              <a:gdLst/>
              <a:ahLst/>
              <a:cxnLst/>
              <a:rect l="l" t="t" r="r" b="b"/>
              <a:pathLst>
                <a:path w="4748" h="4377" extrusionOk="0">
                  <a:moveTo>
                    <a:pt x="606" y="202"/>
                  </a:moveTo>
                  <a:lnTo>
                    <a:pt x="674" y="269"/>
                  </a:lnTo>
                  <a:lnTo>
                    <a:pt x="775" y="370"/>
                  </a:lnTo>
                  <a:lnTo>
                    <a:pt x="943" y="539"/>
                  </a:lnTo>
                  <a:lnTo>
                    <a:pt x="1482" y="1077"/>
                  </a:lnTo>
                  <a:lnTo>
                    <a:pt x="1987" y="1650"/>
                  </a:lnTo>
                  <a:lnTo>
                    <a:pt x="2559" y="2256"/>
                  </a:lnTo>
                  <a:lnTo>
                    <a:pt x="3165" y="2794"/>
                  </a:lnTo>
                  <a:lnTo>
                    <a:pt x="3333" y="2895"/>
                  </a:lnTo>
                  <a:lnTo>
                    <a:pt x="3502" y="3030"/>
                  </a:lnTo>
                  <a:lnTo>
                    <a:pt x="3872" y="3232"/>
                  </a:lnTo>
                  <a:lnTo>
                    <a:pt x="4040" y="3333"/>
                  </a:lnTo>
                  <a:lnTo>
                    <a:pt x="4209" y="3468"/>
                  </a:lnTo>
                  <a:lnTo>
                    <a:pt x="4310" y="3636"/>
                  </a:lnTo>
                  <a:lnTo>
                    <a:pt x="4377" y="3805"/>
                  </a:lnTo>
                  <a:lnTo>
                    <a:pt x="4243" y="3838"/>
                  </a:lnTo>
                  <a:lnTo>
                    <a:pt x="4141" y="3805"/>
                  </a:lnTo>
                  <a:lnTo>
                    <a:pt x="4007" y="3737"/>
                  </a:lnTo>
                  <a:lnTo>
                    <a:pt x="3906" y="3636"/>
                  </a:lnTo>
                  <a:lnTo>
                    <a:pt x="3805" y="3501"/>
                  </a:lnTo>
                  <a:lnTo>
                    <a:pt x="3704" y="3400"/>
                  </a:lnTo>
                  <a:lnTo>
                    <a:pt x="3468" y="3198"/>
                  </a:lnTo>
                  <a:lnTo>
                    <a:pt x="3199" y="2996"/>
                  </a:lnTo>
                  <a:lnTo>
                    <a:pt x="2929" y="2828"/>
                  </a:lnTo>
                  <a:lnTo>
                    <a:pt x="2357" y="2525"/>
                  </a:lnTo>
                  <a:lnTo>
                    <a:pt x="2020" y="2289"/>
                  </a:lnTo>
                  <a:lnTo>
                    <a:pt x="1684" y="2020"/>
                  </a:lnTo>
                  <a:lnTo>
                    <a:pt x="1381" y="1751"/>
                  </a:lnTo>
                  <a:lnTo>
                    <a:pt x="1078" y="1448"/>
                  </a:lnTo>
                  <a:lnTo>
                    <a:pt x="640" y="943"/>
                  </a:lnTo>
                  <a:lnTo>
                    <a:pt x="404" y="707"/>
                  </a:lnTo>
                  <a:lnTo>
                    <a:pt x="169" y="505"/>
                  </a:lnTo>
                  <a:lnTo>
                    <a:pt x="202" y="471"/>
                  </a:lnTo>
                  <a:lnTo>
                    <a:pt x="337" y="337"/>
                  </a:lnTo>
                  <a:lnTo>
                    <a:pt x="472" y="269"/>
                  </a:lnTo>
                  <a:lnTo>
                    <a:pt x="606" y="202"/>
                  </a:lnTo>
                  <a:close/>
                  <a:moveTo>
                    <a:pt x="505" y="0"/>
                  </a:moveTo>
                  <a:lnTo>
                    <a:pt x="371" y="67"/>
                  </a:lnTo>
                  <a:lnTo>
                    <a:pt x="169" y="202"/>
                  </a:lnTo>
                  <a:lnTo>
                    <a:pt x="34" y="370"/>
                  </a:lnTo>
                  <a:lnTo>
                    <a:pt x="0" y="404"/>
                  </a:lnTo>
                  <a:lnTo>
                    <a:pt x="0" y="471"/>
                  </a:lnTo>
                  <a:lnTo>
                    <a:pt x="34" y="505"/>
                  </a:lnTo>
                  <a:lnTo>
                    <a:pt x="68" y="539"/>
                  </a:lnTo>
                  <a:lnTo>
                    <a:pt x="135" y="505"/>
                  </a:lnTo>
                  <a:lnTo>
                    <a:pt x="303" y="707"/>
                  </a:lnTo>
                  <a:lnTo>
                    <a:pt x="505" y="943"/>
                  </a:lnTo>
                  <a:lnTo>
                    <a:pt x="808" y="1414"/>
                  </a:lnTo>
                  <a:lnTo>
                    <a:pt x="1246" y="1885"/>
                  </a:lnTo>
                  <a:lnTo>
                    <a:pt x="1717" y="2323"/>
                  </a:lnTo>
                  <a:lnTo>
                    <a:pt x="2020" y="2525"/>
                  </a:lnTo>
                  <a:lnTo>
                    <a:pt x="2323" y="2727"/>
                  </a:lnTo>
                  <a:lnTo>
                    <a:pt x="2929" y="3097"/>
                  </a:lnTo>
                  <a:lnTo>
                    <a:pt x="3199" y="3299"/>
                  </a:lnTo>
                  <a:lnTo>
                    <a:pt x="3468" y="3501"/>
                  </a:lnTo>
                  <a:lnTo>
                    <a:pt x="3737" y="3771"/>
                  </a:lnTo>
                  <a:lnTo>
                    <a:pt x="3939" y="4074"/>
                  </a:lnTo>
                  <a:lnTo>
                    <a:pt x="4040" y="4209"/>
                  </a:lnTo>
                  <a:lnTo>
                    <a:pt x="4141" y="4276"/>
                  </a:lnTo>
                  <a:lnTo>
                    <a:pt x="4243" y="4343"/>
                  </a:lnTo>
                  <a:lnTo>
                    <a:pt x="4344" y="4377"/>
                  </a:lnTo>
                  <a:lnTo>
                    <a:pt x="4411" y="4377"/>
                  </a:lnTo>
                  <a:lnTo>
                    <a:pt x="4512" y="4343"/>
                  </a:lnTo>
                  <a:lnTo>
                    <a:pt x="4647" y="4209"/>
                  </a:lnTo>
                  <a:lnTo>
                    <a:pt x="4748" y="4074"/>
                  </a:lnTo>
                  <a:lnTo>
                    <a:pt x="4748" y="3872"/>
                  </a:lnTo>
                  <a:lnTo>
                    <a:pt x="4748" y="3805"/>
                  </a:lnTo>
                  <a:lnTo>
                    <a:pt x="4680" y="3704"/>
                  </a:lnTo>
                  <a:lnTo>
                    <a:pt x="4613" y="3636"/>
                  </a:lnTo>
                  <a:lnTo>
                    <a:pt x="4512" y="3569"/>
                  </a:lnTo>
                  <a:lnTo>
                    <a:pt x="4445" y="3434"/>
                  </a:lnTo>
                  <a:lnTo>
                    <a:pt x="4310" y="3266"/>
                  </a:lnTo>
                  <a:lnTo>
                    <a:pt x="4209" y="3165"/>
                  </a:lnTo>
                  <a:lnTo>
                    <a:pt x="4074" y="3097"/>
                  </a:lnTo>
                  <a:lnTo>
                    <a:pt x="3771" y="2963"/>
                  </a:lnTo>
                  <a:lnTo>
                    <a:pt x="3535" y="2828"/>
                  </a:lnTo>
                  <a:lnTo>
                    <a:pt x="3300" y="2660"/>
                  </a:lnTo>
                  <a:lnTo>
                    <a:pt x="2828" y="2256"/>
                  </a:lnTo>
                  <a:lnTo>
                    <a:pt x="2189" y="1582"/>
                  </a:lnTo>
                  <a:lnTo>
                    <a:pt x="1549" y="875"/>
                  </a:lnTo>
                  <a:lnTo>
                    <a:pt x="1111" y="471"/>
                  </a:lnTo>
                  <a:lnTo>
                    <a:pt x="909" y="269"/>
                  </a:lnTo>
                  <a:lnTo>
                    <a:pt x="674" y="101"/>
                  </a:lnTo>
                  <a:lnTo>
                    <a:pt x="640" y="34"/>
                  </a:lnTo>
                  <a:lnTo>
                    <a:pt x="6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1464;p9">
              <a:extLst>
                <a:ext uri="{FF2B5EF4-FFF2-40B4-BE49-F238E27FC236}">
                  <a16:creationId xmlns:a16="http://schemas.microsoft.com/office/drawing/2014/main" id="{CA5C8A7A-4F50-4306-8217-654966F9C287}"/>
                </a:ext>
              </a:extLst>
            </p:cNvPr>
            <p:cNvSpPr/>
            <p:nvPr/>
          </p:nvSpPr>
          <p:spPr>
            <a:xfrm>
              <a:off x="6800105" y="2340406"/>
              <a:ext cx="62051" cy="30204"/>
            </a:xfrm>
            <a:custGeom>
              <a:avLst/>
              <a:gdLst/>
              <a:ahLst/>
              <a:cxnLst/>
              <a:rect l="l" t="t" r="r" b="b"/>
              <a:pathLst>
                <a:path w="1247" h="607" extrusionOk="0">
                  <a:moveTo>
                    <a:pt x="1246" y="0"/>
                  </a:moveTo>
                  <a:lnTo>
                    <a:pt x="607" y="202"/>
                  </a:lnTo>
                  <a:lnTo>
                    <a:pt x="304" y="337"/>
                  </a:lnTo>
                  <a:lnTo>
                    <a:pt x="1" y="505"/>
                  </a:lnTo>
                  <a:lnTo>
                    <a:pt x="1" y="539"/>
                  </a:lnTo>
                  <a:lnTo>
                    <a:pt x="1" y="573"/>
                  </a:lnTo>
                  <a:lnTo>
                    <a:pt x="1" y="606"/>
                  </a:lnTo>
                  <a:lnTo>
                    <a:pt x="34" y="606"/>
                  </a:lnTo>
                  <a:lnTo>
                    <a:pt x="1246" y="303"/>
                  </a:lnTo>
                  <a:lnTo>
                    <a:pt x="124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1465;p9">
              <a:extLst>
                <a:ext uri="{FF2B5EF4-FFF2-40B4-BE49-F238E27FC236}">
                  <a16:creationId xmlns:a16="http://schemas.microsoft.com/office/drawing/2014/main" id="{E297926C-8631-46F0-BE2A-D6CD3700F0B2}"/>
                </a:ext>
              </a:extLst>
            </p:cNvPr>
            <p:cNvSpPr/>
            <p:nvPr/>
          </p:nvSpPr>
          <p:spPr>
            <a:xfrm>
              <a:off x="5654182" y="1903115"/>
              <a:ext cx="1207974" cy="1445876"/>
            </a:xfrm>
            <a:custGeom>
              <a:avLst/>
              <a:gdLst/>
              <a:ahLst/>
              <a:cxnLst/>
              <a:rect l="l" t="t" r="r" b="b"/>
              <a:pathLst>
                <a:path w="24276" h="29057" extrusionOk="0">
                  <a:moveTo>
                    <a:pt x="236" y="10909"/>
                  </a:moveTo>
                  <a:lnTo>
                    <a:pt x="203" y="10943"/>
                  </a:lnTo>
                  <a:lnTo>
                    <a:pt x="203" y="10909"/>
                  </a:lnTo>
                  <a:close/>
                  <a:moveTo>
                    <a:pt x="1246" y="9933"/>
                  </a:moveTo>
                  <a:lnTo>
                    <a:pt x="1650" y="10202"/>
                  </a:lnTo>
                  <a:lnTo>
                    <a:pt x="1987" y="10472"/>
                  </a:lnTo>
                  <a:lnTo>
                    <a:pt x="2660" y="11078"/>
                  </a:lnTo>
                  <a:lnTo>
                    <a:pt x="3064" y="11448"/>
                  </a:lnTo>
                  <a:lnTo>
                    <a:pt x="3468" y="11785"/>
                  </a:lnTo>
                  <a:lnTo>
                    <a:pt x="3872" y="12121"/>
                  </a:lnTo>
                  <a:lnTo>
                    <a:pt x="4243" y="12458"/>
                  </a:lnTo>
                  <a:lnTo>
                    <a:pt x="4916" y="13131"/>
                  </a:lnTo>
                  <a:lnTo>
                    <a:pt x="5556" y="13838"/>
                  </a:lnTo>
                  <a:lnTo>
                    <a:pt x="5724" y="14007"/>
                  </a:lnTo>
                  <a:lnTo>
                    <a:pt x="5724" y="14074"/>
                  </a:lnTo>
                  <a:lnTo>
                    <a:pt x="5792" y="14142"/>
                  </a:lnTo>
                  <a:lnTo>
                    <a:pt x="5859" y="14142"/>
                  </a:lnTo>
                  <a:lnTo>
                    <a:pt x="6364" y="14613"/>
                  </a:lnTo>
                  <a:lnTo>
                    <a:pt x="6600" y="14882"/>
                  </a:lnTo>
                  <a:lnTo>
                    <a:pt x="6835" y="15118"/>
                  </a:lnTo>
                  <a:lnTo>
                    <a:pt x="6734" y="15253"/>
                  </a:lnTo>
                  <a:lnTo>
                    <a:pt x="6633" y="15387"/>
                  </a:lnTo>
                  <a:lnTo>
                    <a:pt x="6465" y="15623"/>
                  </a:lnTo>
                  <a:lnTo>
                    <a:pt x="6162" y="15960"/>
                  </a:lnTo>
                  <a:lnTo>
                    <a:pt x="6027" y="16162"/>
                  </a:lnTo>
                  <a:lnTo>
                    <a:pt x="5893" y="16330"/>
                  </a:lnTo>
                  <a:lnTo>
                    <a:pt x="5590" y="15960"/>
                  </a:lnTo>
                  <a:lnTo>
                    <a:pt x="5287" y="15657"/>
                  </a:lnTo>
                  <a:lnTo>
                    <a:pt x="4950" y="15320"/>
                  </a:lnTo>
                  <a:lnTo>
                    <a:pt x="4613" y="15017"/>
                  </a:lnTo>
                  <a:lnTo>
                    <a:pt x="3738" y="14209"/>
                  </a:lnTo>
                  <a:lnTo>
                    <a:pt x="3300" y="13838"/>
                  </a:lnTo>
                  <a:lnTo>
                    <a:pt x="2829" y="13502"/>
                  </a:lnTo>
                  <a:lnTo>
                    <a:pt x="2391" y="13165"/>
                  </a:lnTo>
                  <a:lnTo>
                    <a:pt x="1953" y="12761"/>
                  </a:lnTo>
                  <a:lnTo>
                    <a:pt x="1583" y="12323"/>
                  </a:lnTo>
                  <a:lnTo>
                    <a:pt x="1213" y="11886"/>
                  </a:lnTo>
                  <a:lnTo>
                    <a:pt x="1044" y="11684"/>
                  </a:lnTo>
                  <a:lnTo>
                    <a:pt x="708" y="11313"/>
                  </a:lnTo>
                  <a:lnTo>
                    <a:pt x="405" y="11010"/>
                  </a:lnTo>
                  <a:lnTo>
                    <a:pt x="270" y="10943"/>
                  </a:lnTo>
                  <a:lnTo>
                    <a:pt x="236" y="10909"/>
                  </a:lnTo>
                  <a:lnTo>
                    <a:pt x="270" y="10909"/>
                  </a:lnTo>
                  <a:lnTo>
                    <a:pt x="304" y="10876"/>
                  </a:lnTo>
                  <a:lnTo>
                    <a:pt x="438" y="10775"/>
                  </a:lnTo>
                  <a:lnTo>
                    <a:pt x="607" y="10505"/>
                  </a:lnTo>
                  <a:lnTo>
                    <a:pt x="910" y="10202"/>
                  </a:lnTo>
                  <a:lnTo>
                    <a:pt x="1044" y="10068"/>
                  </a:lnTo>
                  <a:lnTo>
                    <a:pt x="1246" y="9933"/>
                  </a:lnTo>
                  <a:close/>
                  <a:moveTo>
                    <a:pt x="17003" y="3098"/>
                  </a:moveTo>
                  <a:lnTo>
                    <a:pt x="17138" y="3502"/>
                  </a:lnTo>
                  <a:lnTo>
                    <a:pt x="17272" y="3906"/>
                  </a:lnTo>
                  <a:lnTo>
                    <a:pt x="17609" y="4681"/>
                  </a:lnTo>
                  <a:lnTo>
                    <a:pt x="17744" y="4984"/>
                  </a:lnTo>
                  <a:lnTo>
                    <a:pt x="17845" y="5320"/>
                  </a:lnTo>
                  <a:lnTo>
                    <a:pt x="18013" y="5960"/>
                  </a:lnTo>
                  <a:lnTo>
                    <a:pt x="18249" y="7307"/>
                  </a:lnTo>
                  <a:lnTo>
                    <a:pt x="18518" y="8721"/>
                  </a:lnTo>
                  <a:lnTo>
                    <a:pt x="18282" y="8755"/>
                  </a:lnTo>
                  <a:lnTo>
                    <a:pt x="18047" y="8788"/>
                  </a:lnTo>
                  <a:lnTo>
                    <a:pt x="17575" y="8923"/>
                  </a:lnTo>
                  <a:lnTo>
                    <a:pt x="16700" y="9260"/>
                  </a:lnTo>
                  <a:lnTo>
                    <a:pt x="15959" y="9495"/>
                  </a:lnTo>
                  <a:lnTo>
                    <a:pt x="15219" y="9697"/>
                  </a:lnTo>
                  <a:lnTo>
                    <a:pt x="13670" y="10034"/>
                  </a:lnTo>
                  <a:lnTo>
                    <a:pt x="12895" y="10202"/>
                  </a:lnTo>
                  <a:lnTo>
                    <a:pt x="12087" y="10404"/>
                  </a:lnTo>
                  <a:lnTo>
                    <a:pt x="10539" y="10876"/>
                  </a:lnTo>
                  <a:lnTo>
                    <a:pt x="9933" y="11044"/>
                  </a:lnTo>
                  <a:lnTo>
                    <a:pt x="9293" y="11179"/>
                  </a:lnTo>
                  <a:lnTo>
                    <a:pt x="8956" y="11280"/>
                  </a:lnTo>
                  <a:lnTo>
                    <a:pt x="8653" y="11381"/>
                  </a:lnTo>
                  <a:lnTo>
                    <a:pt x="8384" y="11482"/>
                  </a:lnTo>
                  <a:lnTo>
                    <a:pt x="8115" y="11650"/>
                  </a:lnTo>
                  <a:lnTo>
                    <a:pt x="8081" y="11684"/>
                  </a:lnTo>
                  <a:lnTo>
                    <a:pt x="8081" y="11751"/>
                  </a:lnTo>
                  <a:lnTo>
                    <a:pt x="8115" y="11818"/>
                  </a:lnTo>
                  <a:lnTo>
                    <a:pt x="8182" y="11818"/>
                  </a:lnTo>
                  <a:lnTo>
                    <a:pt x="8788" y="11616"/>
                  </a:lnTo>
                  <a:lnTo>
                    <a:pt x="9394" y="11482"/>
                  </a:lnTo>
                  <a:lnTo>
                    <a:pt x="10000" y="11347"/>
                  </a:lnTo>
                  <a:lnTo>
                    <a:pt x="10606" y="11179"/>
                  </a:lnTo>
                  <a:lnTo>
                    <a:pt x="12054" y="10741"/>
                  </a:lnTo>
                  <a:lnTo>
                    <a:pt x="13502" y="10371"/>
                  </a:lnTo>
                  <a:lnTo>
                    <a:pt x="14983" y="10068"/>
                  </a:lnTo>
                  <a:lnTo>
                    <a:pt x="15690" y="9899"/>
                  </a:lnTo>
                  <a:lnTo>
                    <a:pt x="16397" y="9697"/>
                  </a:lnTo>
                  <a:lnTo>
                    <a:pt x="16936" y="9495"/>
                  </a:lnTo>
                  <a:lnTo>
                    <a:pt x="17474" y="9293"/>
                  </a:lnTo>
                  <a:lnTo>
                    <a:pt x="18013" y="9125"/>
                  </a:lnTo>
                  <a:lnTo>
                    <a:pt x="18282" y="9058"/>
                  </a:lnTo>
                  <a:lnTo>
                    <a:pt x="18585" y="9024"/>
                  </a:lnTo>
                  <a:lnTo>
                    <a:pt x="18686" y="9529"/>
                  </a:lnTo>
                  <a:lnTo>
                    <a:pt x="18484" y="9529"/>
                  </a:lnTo>
                  <a:lnTo>
                    <a:pt x="18249" y="9563"/>
                  </a:lnTo>
                  <a:lnTo>
                    <a:pt x="17845" y="9664"/>
                  </a:lnTo>
                  <a:lnTo>
                    <a:pt x="17037" y="9967"/>
                  </a:lnTo>
                  <a:lnTo>
                    <a:pt x="16363" y="10202"/>
                  </a:lnTo>
                  <a:lnTo>
                    <a:pt x="15656" y="10404"/>
                  </a:lnTo>
                  <a:lnTo>
                    <a:pt x="14276" y="10775"/>
                  </a:lnTo>
                  <a:lnTo>
                    <a:pt x="11313" y="11583"/>
                  </a:lnTo>
                  <a:lnTo>
                    <a:pt x="9832" y="11953"/>
                  </a:lnTo>
                  <a:lnTo>
                    <a:pt x="8350" y="12323"/>
                  </a:lnTo>
                  <a:lnTo>
                    <a:pt x="8283" y="12357"/>
                  </a:lnTo>
                  <a:lnTo>
                    <a:pt x="8283" y="12458"/>
                  </a:lnTo>
                  <a:lnTo>
                    <a:pt x="8317" y="12525"/>
                  </a:lnTo>
                  <a:lnTo>
                    <a:pt x="8384" y="12559"/>
                  </a:lnTo>
                  <a:lnTo>
                    <a:pt x="9091" y="12458"/>
                  </a:lnTo>
                  <a:lnTo>
                    <a:pt x="9764" y="12357"/>
                  </a:lnTo>
                  <a:lnTo>
                    <a:pt x="10471" y="12189"/>
                  </a:lnTo>
                  <a:lnTo>
                    <a:pt x="11145" y="12020"/>
                  </a:lnTo>
                  <a:lnTo>
                    <a:pt x="12525" y="11616"/>
                  </a:lnTo>
                  <a:lnTo>
                    <a:pt x="13872" y="11212"/>
                  </a:lnTo>
                  <a:lnTo>
                    <a:pt x="15320" y="10808"/>
                  </a:lnTo>
                  <a:lnTo>
                    <a:pt x="16767" y="10371"/>
                  </a:lnTo>
                  <a:lnTo>
                    <a:pt x="17744" y="10068"/>
                  </a:lnTo>
                  <a:lnTo>
                    <a:pt x="18249" y="9933"/>
                  </a:lnTo>
                  <a:lnTo>
                    <a:pt x="18754" y="9832"/>
                  </a:lnTo>
                  <a:lnTo>
                    <a:pt x="18855" y="10371"/>
                  </a:lnTo>
                  <a:lnTo>
                    <a:pt x="17542" y="10775"/>
                  </a:lnTo>
                  <a:lnTo>
                    <a:pt x="16229" y="11179"/>
                  </a:lnTo>
                  <a:lnTo>
                    <a:pt x="14882" y="11515"/>
                  </a:lnTo>
                  <a:lnTo>
                    <a:pt x="13569" y="11818"/>
                  </a:lnTo>
                  <a:lnTo>
                    <a:pt x="12256" y="12121"/>
                  </a:lnTo>
                  <a:lnTo>
                    <a:pt x="10976" y="12458"/>
                  </a:lnTo>
                  <a:lnTo>
                    <a:pt x="9731" y="12761"/>
                  </a:lnTo>
                  <a:lnTo>
                    <a:pt x="9428" y="12862"/>
                  </a:lnTo>
                  <a:lnTo>
                    <a:pt x="9125" y="12963"/>
                  </a:lnTo>
                  <a:lnTo>
                    <a:pt x="8923" y="13098"/>
                  </a:lnTo>
                  <a:lnTo>
                    <a:pt x="8788" y="13131"/>
                  </a:lnTo>
                  <a:lnTo>
                    <a:pt x="8721" y="13165"/>
                  </a:lnTo>
                  <a:lnTo>
                    <a:pt x="8653" y="13199"/>
                  </a:lnTo>
                  <a:lnTo>
                    <a:pt x="8620" y="13232"/>
                  </a:lnTo>
                  <a:lnTo>
                    <a:pt x="8620" y="13300"/>
                  </a:lnTo>
                  <a:lnTo>
                    <a:pt x="8687" y="13333"/>
                  </a:lnTo>
                  <a:lnTo>
                    <a:pt x="8754" y="13401"/>
                  </a:lnTo>
                  <a:lnTo>
                    <a:pt x="8855" y="13401"/>
                  </a:lnTo>
                  <a:lnTo>
                    <a:pt x="9024" y="13300"/>
                  </a:lnTo>
                  <a:lnTo>
                    <a:pt x="9394" y="13165"/>
                  </a:lnTo>
                  <a:lnTo>
                    <a:pt x="9731" y="13064"/>
                  </a:lnTo>
                  <a:lnTo>
                    <a:pt x="10438" y="12896"/>
                  </a:lnTo>
                  <a:lnTo>
                    <a:pt x="11784" y="12525"/>
                  </a:lnTo>
                  <a:lnTo>
                    <a:pt x="12458" y="12357"/>
                  </a:lnTo>
                  <a:lnTo>
                    <a:pt x="13165" y="12222"/>
                  </a:lnTo>
                  <a:lnTo>
                    <a:pt x="14613" y="11886"/>
                  </a:lnTo>
                  <a:lnTo>
                    <a:pt x="16060" y="11515"/>
                  </a:lnTo>
                  <a:lnTo>
                    <a:pt x="17508" y="11111"/>
                  </a:lnTo>
                  <a:lnTo>
                    <a:pt x="18922" y="10674"/>
                  </a:lnTo>
                  <a:lnTo>
                    <a:pt x="19023" y="11078"/>
                  </a:lnTo>
                  <a:lnTo>
                    <a:pt x="17676" y="11414"/>
                  </a:lnTo>
                  <a:lnTo>
                    <a:pt x="16330" y="11785"/>
                  </a:lnTo>
                  <a:lnTo>
                    <a:pt x="14983" y="12155"/>
                  </a:lnTo>
                  <a:lnTo>
                    <a:pt x="13636" y="12424"/>
                  </a:lnTo>
                  <a:lnTo>
                    <a:pt x="12996" y="12593"/>
                  </a:lnTo>
                  <a:lnTo>
                    <a:pt x="12390" y="12761"/>
                  </a:lnTo>
                  <a:lnTo>
                    <a:pt x="11212" y="13165"/>
                  </a:lnTo>
                  <a:lnTo>
                    <a:pt x="10640" y="13300"/>
                  </a:lnTo>
                  <a:lnTo>
                    <a:pt x="10034" y="13434"/>
                  </a:lnTo>
                  <a:lnTo>
                    <a:pt x="9461" y="13569"/>
                  </a:lnTo>
                  <a:lnTo>
                    <a:pt x="9192" y="13670"/>
                  </a:lnTo>
                  <a:lnTo>
                    <a:pt x="8923" y="13805"/>
                  </a:lnTo>
                  <a:lnTo>
                    <a:pt x="8923" y="13838"/>
                  </a:lnTo>
                  <a:lnTo>
                    <a:pt x="8923" y="13906"/>
                  </a:lnTo>
                  <a:lnTo>
                    <a:pt x="8923" y="13939"/>
                  </a:lnTo>
                  <a:lnTo>
                    <a:pt x="8990" y="13939"/>
                  </a:lnTo>
                  <a:lnTo>
                    <a:pt x="9596" y="13838"/>
                  </a:lnTo>
                  <a:lnTo>
                    <a:pt x="10168" y="13704"/>
                  </a:lnTo>
                  <a:lnTo>
                    <a:pt x="11347" y="13367"/>
                  </a:lnTo>
                  <a:lnTo>
                    <a:pt x="12525" y="12997"/>
                  </a:lnTo>
                  <a:lnTo>
                    <a:pt x="13097" y="12828"/>
                  </a:lnTo>
                  <a:lnTo>
                    <a:pt x="13704" y="12694"/>
                  </a:lnTo>
                  <a:lnTo>
                    <a:pt x="15050" y="12424"/>
                  </a:lnTo>
                  <a:lnTo>
                    <a:pt x="15724" y="12256"/>
                  </a:lnTo>
                  <a:lnTo>
                    <a:pt x="16397" y="12088"/>
                  </a:lnTo>
                  <a:lnTo>
                    <a:pt x="17744" y="11717"/>
                  </a:lnTo>
                  <a:lnTo>
                    <a:pt x="19090" y="11347"/>
                  </a:lnTo>
                  <a:lnTo>
                    <a:pt x="19225" y="11818"/>
                  </a:lnTo>
                  <a:lnTo>
                    <a:pt x="19191" y="11818"/>
                  </a:lnTo>
                  <a:lnTo>
                    <a:pt x="18484" y="11919"/>
                  </a:lnTo>
                  <a:lnTo>
                    <a:pt x="17811" y="12088"/>
                  </a:lnTo>
                  <a:lnTo>
                    <a:pt x="17138" y="12256"/>
                  </a:lnTo>
                  <a:lnTo>
                    <a:pt x="16431" y="12458"/>
                  </a:lnTo>
                  <a:lnTo>
                    <a:pt x="15084" y="12929"/>
                  </a:lnTo>
                  <a:lnTo>
                    <a:pt x="14411" y="13131"/>
                  </a:lnTo>
                  <a:lnTo>
                    <a:pt x="13737" y="13333"/>
                  </a:lnTo>
                  <a:lnTo>
                    <a:pt x="11010" y="14007"/>
                  </a:lnTo>
                  <a:lnTo>
                    <a:pt x="10471" y="14142"/>
                  </a:lnTo>
                  <a:lnTo>
                    <a:pt x="9865" y="14276"/>
                  </a:lnTo>
                  <a:lnTo>
                    <a:pt x="9562" y="14377"/>
                  </a:lnTo>
                  <a:lnTo>
                    <a:pt x="9293" y="14478"/>
                  </a:lnTo>
                  <a:lnTo>
                    <a:pt x="9057" y="14613"/>
                  </a:lnTo>
                  <a:lnTo>
                    <a:pt x="8855" y="14781"/>
                  </a:lnTo>
                  <a:lnTo>
                    <a:pt x="8855" y="14815"/>
                  </a:lnTo>
                  <a:lnTo>
                    <a:pt x="8889" y="14849"/>
                  </a:lnTo>
                  <a:lnTo>
                    <a:pt x="9125" y="14849"/>
                  </a:lnTo>
                  <a:lnTo>
                    <a:pt x="9428" y="14815"/>
                  </a:lnTo>
                  <a:lnTo>
                    <a:pt x="9697" y="14748"/>
                  </a:lnTo>
                  <a:lnTo>
                    <a:pt x="10000" y="14647"/>
                  </a:lnTo>
                  <a:lnTo>
                    <a:pt x="10539" y="14478"/>
                  </a:lnTo>
                  <a:lnTo>
                    <a:pt x="11077" y="14310"/>
                  </a:lnTo>
                  <a:lnTo>
                    <a:pt x="13603" y="13670"/>
                  </a:lnTo>
                  <a:lnTo>
                    <a:pt x="14310" y="13468"/>
                  </a:lnTo>
                  <a:lnTo>
                    <a:pt x="14983" y="13266"/>
                  </a:lnTo>
                  <a:lnTo>
                    <a:pt x="16363" y="12828"/>
                  </a:lnTo>
                  <a:lnTo>
                    <a:pt x="17070" y="12593"/>
                  </a:lnTo>
                  <a:lnTo>
                    <a:pt x="17777" y="12424"/>
                  </a:lnTo>
                  <a:lnTo>
                    <a:pt x="18484" y="12256"/>
                  </a:lnTo>
                  <a:lnTo>
                    <a:pt x="19191" y="12155"/>
                  </a:lnTo>
                  <a:lnTo>
                    <a:pt x="19292" y="12121"/>
                  </a:lnTo>
                  <a:lnTo>
                    <a:pt x="19427" y="12660"/>
                  </a:lnTo>
                  <a:lnTo>
                    <a:pt x="19158" y="12660"/>
                  </a:lnTo>
                  <a:lnTo>
                    <a:pt x="18888" y="12727"/>
                  </a:lnTo>
                  <a:lnTo>
                    <a:pt x="18215" y="12929"/>
                  </a:lnTo>
                  <a:lnTo>
                    <a:pt x="17542" y="13131"/>
                  </a:lnTo>
                  <a:lnTo>
                    <a:pt x="16633" y="13401"/>
                  </a:lnTo>
                  <a:lnTo>
                    <a:pt x="15757" y="13670"/>
                  </a:lnTo>
                  <a:lnTo>
                    <a:pt x="14848" y="13939"/>
                  </a:lnTo>
                  <a:lnTo>
                    <a:pt x="13973" y="14209"/>
                  </a:lnTo>
                  <a:lnTo>
                    <a:pt x="11549" y="14849"/>
                  </a:lnTo>
                  <a:lnTo>
                    <a:pt x="10269" y="15152"/>
                  </a:lnTo>
                  <a:lnTo>
                    <a:pt x="9933" y="15253"/>
                  </a:lnTo>
                  <a:lnTo>
                    <a:pt x="9731" y="15286"/>
                  </a:lnTo>
                  <a:lnTo>
                    <a:pt x="9529" y="15286"/>
                  </a:lnTo>
                  <a:lnTo>
                    <a:pt x="9495" y="15320"/>
                  </a:lnTo>
                  <a:lnTo>
                    <a:pt x="9495" y="15354"/>
                  </a:lnTo>
                  <a:lnTo>
                    <a:pt x="9495" y="15387"/>
                  </a:lnTo>
                  <a:lnTo>
                    <a:pt x="9630" y="15455"/>
                  </a:lnTo>
                  <a:lnTo>
                    <a:pt x="9764" y="15488"/>
                  </a:lnTo>
                  <a:lnTo>
                    <a:pt x="9933" y="15488"/>
                  </a:lnTo>
                  <a:lnTo>
                    <a:pt x="10101" y="15455"/>
                  </a:lnTo>
                  <a:lnTo>
                    <a:pt x="10438" y="15387"/>
                  </a:lnTo>
                  <a:lnTo>
                    <a:pt x="10707" y="15320"/>
                  </a:lnTo>
                  <a:lnTo>
                    <a:pt x="12054" y="14983"/>
                  </a:lnTo>
                  <a:lnTo>
                    <a:pt x="13401" y="14647"/>
                  </a:lnTo>
                  <a:lnTo>
                    <a:pt x="14882" y="14243"/>
                  </a:lnTo>
                  <a:lnTo>
                    <a:pt x="15623" y="14040"/>
                  </a:lnTo>
                  <a:lnTo>
                    <a:pt x="16330" y="13805"/>
                  </a:lnTo>
                  <a:lnTo>
                    <a:pt x="18114" y="13266"/>
                  </a:lnTo>
                  <a:lnTo>
                    <a:pt x="18754" y="13030"/>
                  </a:lnTo>
                  <a:lnTo>
                    <a:pt x="19090" y="12929"/>
                  </a:lnTo>
                  <a:lnTo>
                    <a:pt x="19494" y="12929"/>
                  </a:lnTo>
                  <a:lnTo>
                    <a:pt x="19999" y="14882"/>
                  </a:lnTo>
                  <a:lnTo>
                    <a:pt x="17508" y="15623"/>
                  </a:lnTo>
                  <a:lnTo>
                    <a:pt x="15017" y="16364"/>
                  </a:lnTo>
                  <a:lnTo>
                    <a:pt x="12559" y="17003"/>
                  </a:lnTo>
                  <a:lnTo>
                    <a:pt x="11885" y="17172"/>
                  </a:lnTo>
                  <a:lnTo>
                    <a:pt x="11212" y="17306"/>
                  </a:lnTo>
                  <a:lnTo>
                    <a:pt x="10539" y="17475"/>
                  </a:lnTo>
                  <a:lnTo>
                    <a:pt x="9899" y="17677"/>
                  </a:lnTo>
                  <a:lnTo>
                    <a:pt x="9865" y="17710"/>
                  </a:lnTo>
                  <a:lnTo>
                    <a:pt x="9865" y="17744"/>
                  </a:lnTo>
                  <a:lnTo>
                    <a:pt x="9865" y="17778"/>
                  </a:lnTo>
                  <a:lnTo>
                    <a:pt x="9899" y="17778"/>
                  </a:lnTo>
                  <a:lnTo>
                    <a:pt x="10471" y="17744"/>
                  </a:lnTo>
                  <a:lnTo>
                    <a:pt x="11044" y="17677"/>
                  </a:lnTo>
                  <a:lnTo>
                    <a:pt x="12121" y="17407"/>
                  </a:lnTo>
                  <a:lnTo>
                    <a:pt x="13502" y="17071"/>
                  </a:lnTo>
                  <a:lnTo>
                    <a:pt x="14848" y="16700"/>
                  </a:lnTo>
                  <a:lnTo>
                    <a:pt x="17474" y="15960"/>
                  </a:lnTo>
                  <a:lnTo>
                    <a:pt x="20067" y="15185"/>
                  </a:lnTo>
                  <a:lnTo>
                    <a:pt x="20168" y="15657"/>
                  </a:lnTo>
                  <a:lnTo>
                    <a:pt x="19629" y="15825"/>
                  </a:lnTo>
                  <a:lnTo>
                    <a:pt x="19090" y="15960"/>
                  </a:lnTo>
                  <a:lnTo>
                    <a:pt x="18552" y="16094"/>
                  </a:lnTo>
                  <a:lnTo>
                    <a:pt x="18013" y="16229"/>
                  </a:lnTo>
                  <a:lnTo>
                    <a:pt x="16666" y="16633"/>
                  </a:lnTo>
                  <a:lnTo>
                    <a:pt x="15993" y="16835"/>
                  </a:lnTo>
                  <a:lnTo>
                    <a:pt x="15320" y="17037"/>
                  </a:lnTo>
                  <a:lnTo>
                    <a:pt x="12862" y="17643"/>
                  </a:lnTo>
                  <a:lnTo>
                    <a:pt x="11616" y="17946"/>
                  </a:lnTo>
                  <a:lnTo>
                    <a:pt x="11010" y="18114"/>
                  </a:lnTo>
                  <a:lnTo>
                    <a:pt x="10404" y="18316"/>
                  </a:lnTo>
                  <a:lnTo>
                    <a:pt x="10303" y="18350"/>
                  </a:lnTo>
                  <a:lnTo>
                    <a:pt x="9630" y="17677"/>
                  </a:lnTo>
                  <a:lnTo>
                    <a:pt x="9125" y="17104"/>
                  </a:lnTo>
                  <a:lnTo>
                    <a:pt x="8552" y="16498"/>
                  </a:lnTo>
                  <a:lnTo>
                    <a:pt x="8249" y="16229"/>
                  </a:lnTo>
                  <a:lnTo>
                    <a:pt x="7946" y="15960"/>
                  </a:lnTo>
                  <a:lnTo>
                    <a:pt x="7610" y="15724"/>
                  </a:lnTo>
                  <a:lnTo>
                    <a:pt x="7273" y="15556"/>
                  </a:lnTo>
                  <a:lnTo>
                    <a:pt x="7172" y="15185"/>
                  </a:lnTo>
                  <a:lnTo>
                    <a:pt x="7172" y="15118"/>
                  </a:lnTo>
                  <a:lnTo>
                    <a:pt x="7138" y="15084"/>
                  </a:lnTo>
                  <a:lnTo>
                    <a:pt x="7105" y="15051"/>
                  </a:lnTo>
                  <a:lnTo>
                    <a:pt x="6768" y="14074"/>
                  </a:lnTo>
                  <a:lnTo>
                    <a:pt x="6600" y="13569"/>
                  </a:lnTo>
                  <a:lnTo>
                    <a:pt x="6465" y="13064"/>
                  </a:lnTo>
                  <a:lnTo>
                    <a:pt x="6095" y="11616"/>
                  </a:lnTo>
                  <a:lnTo>
                    <a:pt x="5792" y="10135"/>
                  </a:lnTo>
                  <a:lnTo>
                    <a:pt x="5489" y="8755"/>
                  </a:lnTo>
                  <a:lnTo>
                    <a:pt x="5320" y="8048"/>
                  </a:lnTo>
                  <a:lnTo>
                    <a:pt x="5219" y="7374"/>
                  </a:lnTo>
                  <a:lnTo>
                    <a:pt x="5219" y="7105"/>
                  </a:lnTo>
                  <a:lnTo>
                    <a:pt x="5253" y="6869"/>
                  </a:lnTo>
                  <a:lnTo>
                    <a:pt x="5320" y="6667"/>
                  </a:lnTo>
                  <a:lnTo>
                    <a:pt x="5421" y="6465"/>
                  </a:lnTo>
                  <a:lnTo>
                    <a:pt x="5556" y="6297"/>
                  </a:lnTo>
                  <a:lnTo>
                    <a:pt x="5724" y="6162"/>
                  </a:lnTo>
                  <a:lnTo>
                    <a:pt x="5926" y="6027"/>
                  </a:lnTo>
                  <a:lnTo>
                    <a:pt x="6128" y="5926"/>
                  </a:lnTo>
                  <a:lnTo>
                    <a:pt x="6398" y="5825"/>
                  </a:lnTo>
                  <a:lnTo>
                    <a:pt x="6499" y="5758"/>
                  </a:lnTo>
                  <a:lnTo>
                    <a:pt x="6566" y="5657"/>
                  </a:lnTo>
                  <a:lnTo>
                    <a:pt x="6600" y="5657"/>
                  </a:lnTo>
                  <a:lnTo>
                    <a:pt x="7071" y="5623"/>
                  </a:lnTo>
                  <a:lnTo>
                    <a:pt x="7542" y="5522"/>
                  </a:lnTo>
                  <a:lnTo>
                    <a:pt x="8485" y="5253"/>
                  </a:lnTo>
                  <a:lnTo>
                    <a:pt x="9259" y="5051"/>
                  </a:lnTo>
                  <a:lnTo>
                    <a:pt x="10000" y="4849"/>
                  </a:lnTo>
                  <a:lnTo>
                    <a:pt x="10774" y="4613"/>
                  </a:lnTo>
                  <a:lnTo>
                    <a:pt x="11549" y="4445"/>
                  </a:lnTo>
                  <a:lnTo>
                    <a:pt x="12929" y="4142"/>
                  </a:lnTo>
                  <a:lnTo>
                    <a:pt x="14310" y="3839"/>
                  </a:lnTo>
                  <a:lnTo>
                    <a:pt x="15656" y="3536"/>
                  </a:lnTo>
                  <a:lnTo>
                    <a:pt x="16330" y="3334"/>
                  </a:lnTo>
                  <a:lnTo>
                    <a:pt x="17003" y="3098"/>
                  </a:lnTo>
                  <a:close/>
                  <a:moveTo>
                    <a:pt x="20235" y="15892"/>
                  </a:moveTo>
                  <a:lnTo>
                    <a:pt x="20336" y="16397"/>
                  </a:lnTo>
                  <a:lnTo>
                    <a:pt x="18181" y="16835"/>
                  </a:lnTo>
                  <a:lnTo>
                    <a:pt x="17104" y="17104"/>
                  </a:lnTo>
                  <a:lnTo>
                    <a:pt x="16027" y="17374"/>
                  </a:lnTo>
                  <a:lnTo>
                    <a:pt x="14815" y="17710"/>
                  </a:lnTo>
                  <a:lnTo>
                    <a:pt x="13636" y="18114"/>
                  </a:lnTo>
                  <a:lnTo>
                    <a:pt x="13064" y="18283"/>
                  </a:lnTo>
                  <a:lnTo>
                    <a:pt x="12491" y="18451"/>
                  </a:lnTo>
                  <a:lnTo>
                    <a:pt x="11919" y="18619"/>
                  </a:lnTo>
                  <a:lnTo>
                    <a:pt x="11347" y="18821"/>
                  </a:lnTo>
                  <a:lnTo>
                    <a:pt x="11111" y="18855"/>
                  </a:lnTo>
                  <a:lnTo>
                    <a:pt x="10909" y="18956"/>
                  </a:lnTo>
                  <a:lnTo>
                    <a:pt x="10471" y="18518"/>
                  </a:lnTo>
                  <a:lnTo>
                    <a:pt x="10606" y="18485"/>
                  </a:lnTo>
                  <a:lnTo>
                    <a:pt x="10741" y="18451"/>
                  </a:lnTo>
                  <a:lnTo>
                    <a:pt x="10842" y="18384"/>
                  </a:lnTo>
                  <a:lnTo>
                    <a:pt x="11380" y="18283"/>
                  </a:lnTo>
                  <a:lnTo>
                    <a:pt x="11885" y="18182"/>
                  </a:lnTo>
                  <a:lnTo>
                    <a:pt x="12929" y="17879"/>
                  </a:lnTo>
                  <a:lnTo>
                    <a:pt x="15623" y="17205"/>
                  </a:lnTo>
                  <a:lnTo>
                    <a:pt x="16296" y="17003"/>
                  </a:lnTo>
                  <a:lnTo>
                    <a:pt x="16936" y="16801"/>
                  </a:lnTo>
                  <a:lnTo>
                    <a:pt x="18282" y="16397"/>
                  </a:lnTo>
                  <a:lnTo>
                    <a:pt x="19259" y="16162"/>
                  </a:lnTo>
                  <a:lnTo>
                    <a:pt x="19764" y="16061"/>
                  </a:lnTo>
                  <a:lnTo>
                    <a:pt x="20235" y="15892"/>
                  </a:lnTo>
                  <a:close/>
                  <a:moveTo>
                    <a:pt x="20403" y="16667"/>
                  </a:moveTo>
                  <a:lnTo>
                    <a:pt x="20504" y="17138"/>
                  </a:lnTo>
                  <a:lnTo>
                    <a:pt x="19393" y="17407"/>
                  </a:lnTo>
                  <a:lnTo>
                    <a:pt x="18282" y="17677"/>
                  </a:lnTo>
                  <a:lnTo>
                    <a:pt x="17205" y="18013"/>
                  </a:lnTo>
                  <a:lnTo>
                    <a:pt x="16128" y="18384"/>
                  </a:lnTo>
                  <a:lnTo>
                    <a:pt x="15118" y="18754"/>
                  </a:lnTo>
                  <a:lnTo>
                    <a:pt x="14074" y="19124"/>
                  </a:lnTo>
                  <a:lnTo>
                    <a:pt x="13502" y="19293"/>
                  </a:lnTo>
                  <a:lnTo>
                    <a:pt x="12929" y="19394"/>
                  </a:lnTo>
                  <a:lnTo>
                    <a:pt x="11751" y="19596"/>
                  </a:lnTo>
                  <a:lnTo>
                    <a:pt x="11717" y="19629"/>
                  </a:lnTo>
                  <a:lnTo>
                    <a:pt x="11683" y="19663"/>
                  </a:lnTo>
                  <a:lnTo>
                    <a:pt x="11212" y="19259"/>
                  </a:lnTo>
                  <a:lnTo>
                    <a:pt x="11111" y="19158"/>
                  </a:lnTo>
                  <a:lnTo>
                    <a:pt x="11313" y="19091"/>
                  </a:lnTo>
                  <a:lnTo>
                    <a:pt x="11515" y="19023"/>
                  </a:lnTo>
                  <a:lnTo>
                    <a:pt x="12020" y="18889"/>
                  </a:lnTo>
                  <a:lnTo>
                    <a:pt x="12289" y="18855"/>
                  </a:lnTo>
                  <a:lnTo>
                    <a:pt x="12424" y="18821"/>
                  </a:lnTo>
                  <a:lnTo>
                    <a:pt x="12525" y="18754"/>
                  </a:lnTo>
                  <a:lnTo>
                    <a:pt x="12559" y="18754"/>
                  </a:lnTo>
                  <a:lnTo>
                    <a:pt x="13468" y="18451"/>
                  </a:lnTo>
                  <a:lnTo>
                    <a:pt x="14680" y="18047"/>
                  </a:lnTo>
                  <a:lnTo>
                    <a:pt x="15858" y="17677"/>
                  </a:lnTo>
                  <a:lnTo>
                    <a:pt x="17003" y="17407"/>
                  </a:lnTo>
                  <a:lnTo>
                    <a:pt x="18114" y="17138"/>
                  </a:lnTo>
                  <a:lnTo>
                    <a:pt x="20403" y="16667"/>
                  </a:lnTo>
                  <a:close/>
                  <a:moveTo>
                    <a:pt x="6835" y="15556"/>
                  </a:moveTo>
                  <a:lnTo>
                    <a:pt x="7239" y="15825"/>
                  </a:lnTo>
                  <a:lnTo>
                    <a:pt x="7610" y="16094"/>
                  </a:lnTo>
                  <a:lnTo>
                    <a:pt x="7980" y="16397"/>
                  </a:lnTo>
                  <a:lnTo>
                    <a:pt x="8317" y="16700"/>
                  </a:lnTo>
                  <a:lnTo>
                    <a:pt x="8990" y="17340"/>
                  </a:lnTo>
                  <a:lnTo>
                    <a:pt x="9630" y="18013"/>
                  </a:lnTo>
                  <a:lnTo>
                    <a:pt x="10337" y="18754"/>
                  </a:lnTo>
                  <a:lnTo>
                    <a:pt x="11044" y="19461"/>
                  </a:lnTo>
                  <a:lnTo>
                    <a:pt x="11380" y="19730"/>
                  </a:lnTo>
                  <a:lnTo>
                    <a:pt x="11717" y="20000"/>
                  </a:lnTo>
                  <a:lnTo>
                    <a:pt x="12054" y="20303"/>
                  </a:lnTo>
                  <a:lnTo>
                    <a:pt x="12357" y="20572"/>
                  </a:lnTo>
                  <a:lnTo>
                    <a:pt x="12289" y="20639"/>
                  </a:lnTo>
                  <a:lnTo>
                    <a:pt x="12256" y="20707"/>
                  </a:lnTo>
                  <a:lnTo>
                    <a:pt x="12256" y="20740"/>
                  </a:lnTo>
                  <a:lnTo>
                    <a:pt x="12054" y="20976"/>
                  </a:lnTo>
                  <a:lnTo>
                    <a:pt x="11852" y="21178"/>
                  </a:lnTo>
                  <a:lnTo>
                    <a:pt x="11650" y="21346"/>
                  </a:lnTo>
                  <a:lnTo>
                    <a:pt x="11414" y="21212"/>
                  </a:lnTo>
                  <a:lnTo>
                    <a:pt x="11212" y="21077"/>
                  </a:lnTo>
                  <a:lnTo>
                    <a:pt x="10842" y="20740"/>
                  </a:lnTo>
                  <a:lnTo>
                    <a:pt x="10438" y="20404"/>
                  </a:lnTo>
                  <a:lnTo>
                    <a:pt x="10034" y="20067"/>
                  </a:lnTo>
                  <a:lnTo>
                    <a:pt x="9226" y="19293"/>
                  </a:lnTo>
                  <a:lnTo>
                    <a:pt x="8384" y="18552"/>
                  </a:lnTo>
                  <a:lnTo>
                    <a:pt x="7643" y="17946"/>
                  </a:lnTo>
                  <a:lnTo>
                    <a:pt x="7273" y="17643"/>
                  </a:lnTo>
                  <a:lnTo>
                    <a:pt x="6936" y="17273"/>
                  </a:lnTo>
                  <a:lnTo>
                    <a:pt x="6566" y="16835"/>
                  </a:lnTo>
                  <a:lnTo>
                    <a:pt x="6364" y="16633"/>
                  </a:lnTo>
                  <a:lnTo>
                    <a:pt x="6128" y="16465"/>
                  </a:lnTo>
                  <a:lnTo>
                    <a:pt x="6398" y="16128"/>
                  </a:lnTo>
                  <a:lnTo>
                    <a:pt x="6701" y="15791"/>
                  </a:lnTo>
                  <a:lnTo>
                    <a:pt x="6835" y="15556"/>
                  </a:lnTo>
                  <a:close/>
                  <a:moveTo>
                    <a:pt x="20538" y="17407"/>
                  </a:moveTo>
                  <a:lnTo>
                    <a:pt x="20673" y="18081"/>
                  </a:lnTo>
                  <a:lnTo>
                    <a:pt x="20942" y="19562"/>
                  </a:lnTo>
                  <a:lnTo>
                    <a:pt x="18619" y="20134"/>
                  </a:lnTo>
                  <a:lnTo>
                    <a:pt x="16296" y="20707"/>
                  </a:lnTo>
                  <a:lnTo>
                    <a:pt x="14916" y="21077"/>
                  </a:lnTo>
                  <a:lnTo>
                    <a:pt x="13535" y="21481"/>
                  </a:lnTo>
                  <a:lnTo>
                    <a:pt x="12862" y="21683"/>
                  </a:lnTo>
                  <a:lnTo>
                    <a:pt x="12963" y="21616"/>
                  </a:lnTo>
                  <a:lnTo>
                    <a:pt x="13030" y="21515"/>
                  </a:lnTo>
                  <a:lnTo>
                    <a:pt x="13064" y="21414"/>
                  </a:lnTo>
                  <a:lnTo>
                    <a:pt x="13064" y="21279"/>
                  </a:lnTo>
                  <a:lnTo>
                    <a:pt x="12996" y="21178"/>
                  </a:lnTo>
                  <a:lnTo>
                    <a:pt x="12895" y="21077"/>
                  </a:lnTo>
                  <a:lnTo>
                    <a:pt x="12794" y="20976"/>
                  </a:lnTo>
                  <a:lnTo>
                    <a:pt x="12559" y="20774"/>
                  </a:lnTo>
                  <a:lnTo>
                    <a:pt x="12660" y="20572"/>
                  </a:lnTo>
                  <a:lnTo>
                    <a:pt x="12660" y="20505"/>
                  </a:lnTo>
                  <a:lnTo>
                    <a:pt x="12592" y="20471"/>
                  </a:lnTo>
                  <a:lnTo>
                    <a:pt x="12592" y="20437"/>
                  </a:lnTo>
                  <a:lnTo>
                    <a:pt x="12929" y="20404"/>
                  </a:lnTo>
                  <a:lnTo>
                    <a:pt x="13266" y="20336"/>
                  </a:lnTo>
                  <a:lnTo>
                    <a:pt x="13973" y="20168"/>
                  </a:lnTo>
                  <a:lnTo>
                    <a:pt x="14646" y="19966"/>
                  </a:lnTo>
                  <a:lnTo>
                    <a:pt x="15286" y="19764"/>
                  </a:lnTo>
                  <a:lnTo>
                    <a:pt x="15690" y="19629"/>
                  </a:lnTo>
                  <a:lnTo>
                    <a:pt x="16094" y="19461"/>
                  </a:lnTo>
                  <a:lnTo>
                    <a:pt x="16868" y="19091"/>
                  </a:lnTo>
                  <a:lnTo>
                    <a:pt x="17239" y="18956"/>
                  </a:lnTo>
                  <a:lnTo>
                    <a:pt x="17643" y="18821"/>
                  </a:lnTo>
                  <a:lnTo>
                    <a:pt x="18047" y="18720"/>
                  </a:lnTo>
                  <a:lnTo>
                    <a:pt x="18484" y="18687"/>
                  </a:lnTo>
                  <a:lnTo>
                    <a:pt x="18552" y="18687"/>
                  </a:lnTo>
                  <a:lnTo>
                    <a:pt x="18585" y="18653"/>
                  </a:lnTo>
                  <a:lnTo>
                    <a:pt x="18619" y="18552"/>
                  </a:lnTo>
                  <a:lnTo>
                    <a:pt x="18585" y="18451"/>
                  </a:lnTo>
                  <a:lnTo>
                    <a:pt x="18552" y="18417"/>
                  </a:lnTo>
                  <a:lnTo>
                    <a:pt x="18484" y="18384"/>
                  </a:lnTo>
                  <a:lnTo>
                    <a:pt x="18114" y="18417"/>
                  </a:lnTo>
                  <a:lnTo>
                    <a:pt x="17777" y="18485"/>
                  </a:lnTo>
                  <a:lnTo>
                    <a:pt x="17407" y="18552"/>
                  </a:lnTo>
                  <a:lnTo>
                    <a:pt x="17070" y="18687"/>
                  </a:lnTo>
                  <a:lnTo>
                    <a:pt x="16397" y="18956"/>
                  </a:lnTo>
                  <a:lnTo>
                    <a:pt x="15757" y="19259"/>
                  </a:lnTo>
                  <a:lnTo>
                    <a:pt x="15353" y="19427"/>
                  </a:lnTo>
                  <a:lnTo>
                    <a:pt x="14916" y="19562"/>
                  </a:lnTo>
                  <a:lnTo>
                    <a:pt x="14108" y="19798"/>
                  </a:lnTo>
                  <a:lnTo>
                    <a:pt x="13232" y="20000"/>
                  </a:lnTo>
                  <a:lnTo>
                    <a:pt x="12828" y="20134"/>
                  </a:lnTo>
                  <a:lnTo>
                    <a:pt x="12424" y="20269"/>
                  </a:lnTo>
                  <a:lnTo>
                    <a:pt x="11784" y="19730"/>
                  </a:lnTo>
                  <a:lnTo>
                    <a:pt x="12054" y="19764"/>
                  </a:lnTo>
                  <a:lnTo>
                    <a:pt x="12323" y="19764"/>
                  </a:lnTo>
                  <a:lnTo>
                    <a:pt x="12828" y="19730"/>
                  </a:lnTo>
                  <a:lnTo>
                    <a:pt x="13367" y="19629"/>
                  </a:lnTo>
                  <a:lnTo>
                    <a:pt x="13906" y="19461"/>
                  </a:lnTo>
                  <a:lnTo>
                    <a:pt x="14444" y="19293"/>
                  </a:lnTo>
                  <a:lnTo>
                    <a:pt x="14983" y="19091"/>
                  </a:lnTo>
                  <a:lnTo>
                    <a:pt x="15959" y="18720"/>
                  </a:lnTo>
                  <a:lnTo>
                    <a:pt x="17070" y="18316"/>
                  </a:lnTo>
                  <a:lnTo>
                    <a:pt x="18215" y="17980"/>
                  </a:lnTo>
                  <a:lnTo>
                    <a:pt x="19393" y="17677"/>
                  </a:lnTo>
                  <a:lnTo>
                    <a:pt x="20538" y="17407"/>
                  </a:lnTo>
                  <a:close/>
                  <a:moveTo>
                    <a:pt x="12458" y="20909"/>
                  </a:moveTo>
                  <a:lnTo>
                    <a:pt x="12559" y="21010"/>
                  </a:lnTo>
                  <a:lnTo>
                    <a:pt x="12761" y="21178"/>
                  </a:lnTo>
                  <a:lnTo>
                    <a:pt x="12862" y="21245"/>
                  </a:lnTo>
                  <a:lnTo>
                    <a:pt x="12895" y="21313"/>
                  </a:lnTo>
                  <a:lnTo>
                    <a:pt x="12895" y="21380"/>
                  </a:lnTo>
                  <a:lnTo>
                    <a:pt x="12794" y="21447"/>
                  </a:lnTo>
                  <a:lnTo>
                    <a:pt x="12693" y="21582"/>
                  </a:lnTo>
                  <a:lnTo>
                    <a:pt x="12559" y="21649"/>
                  </a:lnTo>
                  <a:lnTo>
                    <a:pt x="12390" y="21717"/>
                  </a:lnTo>
                  <a:lnTo>
                    <a:pt x="12222" y="21717"/>
                  </a:lnTo>
                  <a:lnTo>
                    <a:pt x="12020" y="21616"/>
                  </a:lnTo>
                  <a:lnTo>
                    <a:pt x="11919" y="21548"/>
                  </a:lnTo>
                  <a:lnTo>
                    <a:pt x="11852" y="21481"/>
                  </a:lnTo>
                  <a:lnTo>
                    <a:pt x="12020" y="21346"/>
                  </a:lnTo>
                  <a:lnTo>
                    <a:pt x="12155" y="21212"/>
                  </a:lnTo>
                  <a:lnTo>
                    <a:pt x="12458" y="20909"/>
                  </a:lnTo>
                  <a:close/>
                  <a:moveTo>
                    <a:pt x="17979" y="2661"/>
                  </a:moveTo>
                  <a:lnTo>
                    <a:pt x="18047" y="2762"/>
                  </a:lnTo>
                  <a:lnTo>
                    <a:pt x="18148" y="2762"/>
                  </a:lnTo>
                  <a:lnTo>
                    <a:pt x="18080" y="2829"/>
                  </a:lnTo>
                  <a:lnTo>
                    <a:pt x="18080" y="2964"/>
                  </a:lnTo>
                  <a:lnTo>
                    <a:pt x="18181" y="3300"/>
                  </a:lnTo>
                  <a:lnTo>
                    <a:pt x="18417" y="3940"/>
                  </a:lnTo>
                  <a:lnTo>
                    <a:pt x="18787" y="5085"/>
                  </a:lnTo>
                  <a:lnTo>
                    <a:pt x="19124" y="6230"/>
                  </a:lnTo>
                  <a:lnTo>
                    <a:pt x="19427" y="7576"/>
                  </a:lnTo>
                  <a:lnTo>
                    <a:pt x="19595" y="8250"/>
                  </a:lnTo>
                  <a:lnTo>
                    <a:pt x="19764" y="8923"/>
                  </a:lnTo>
                  <a:lnTo>
                    <a:pt x="20134" y="10236"/>
                  </a:lnTo>
                  <a:lnTo>
                    <a:pt x="20302" y="10876"/>
                  </a:lnTo>
                  <a:lnTo>
                    <a:pt x="20471" y="11549"/>
                  </a:lnTo>
                  <a:lnTo>
                    <a:pt x="20605" y="12222"/>
                  </a:lnTo>
                  <a:lnTo>
                    <a:pt x="20706" y="12929"/>
                  </a:lnTo>
                  <a:lnTo>
                    <a:pt x="20807" y="13636"/>
                  </a:lnTo>
                  <a:lnTo>
                    <a:pt x="20942" y="14344"/>
                  </a:lnTo>
                  <a:lnTo>
                    <a:pt x="21211" y="15724"/>
                  </a:lnTo>
                  <a:lnTo>
                    <a:pt x="21548" y="17104"/>
                  </a:lnTo>
                  <a:lnTo>
                    <a:pt x="21885" y="18350"/>
                  </a:lnTo>
                  <a:lnTo>
                    <a:pt x="22289" y="19596"/>
                  </a:lnTo>
                  <a:lnTo>
                    <a:pt x="22659" y="20841"/>
                  </a:lnTo>
                  <a:lnTo>
                    <a:pt x="23063" y="22087"/>
                  </a:lnTo>
                  <a:lnTo>
                    <a:pt x="22895" y="21952"/>
                  </a:lnTo>
                  <a:lnTo>
                    <a:pt x="22760" y="21784"/>
                  </a:lnTo>
                  <a:lnTo>
                    <a:pt x="22727" y="21750"/>
                  </a:lnTo>
                  <a:lnTo>
                    <a:pt x="22659" y="21717"/>
                  </a:lnTo>
                  <a:lnTo>
                    <a:pt x="22592" y="21750"/>
                  </a:lnTo>
                  <a:lnTo>
                    <a:pt x="22558" y="21784"/>
                  </a:lnTo>
                  <a:lnTo>
                    <a:pt x="22424" y="21986"/>
                  </a:lnTo>
                  <a:lnTo>
                    <a:pt x="22356" y="22188"/>
                  </a:lnTo>
                  <a:lnTo>
                    <a:pt x="22222" y="22559"/>
                  </a:lnTo>
                  <a:lnTo>
                    <a:pt x="21986" y="22053"/>
                  </a:lnTo>
                  <a:lnTo>
                    <a:pt x="21784" y="21515"/>
                  </a:lnTo>
                  <a:lnTo>
                    <a:pt x="21616" y="20976"/>
                  </a:lnTo>
                  <a:lnTo>
                    <a:pt x="21447" y="20437"/>
                  </a:lnTo>
                  <a:lnTo>
                    <a:pt x="21481" y="20404"/>
                  </a:lnTo>
                  <a:lnTo>
                    <a:pt x="21447" y="20336"/>
                  </a:lnTo>
                  <a:lnTo>
                    <a:pt x="21447" y="20303"/>
                  </a:lnTo>
                  <a:lnTo>
                    <a:pt x="21380" y="20269"/>
                  </a:lnTo>
                  <a:lnTo>
                    <a:pt x="21245" y="19629"/>
                  </a:lnTo>
                  <a:lnTo>
                    <a:pt x="21077" y="18821"/>
                  </a:lnTo>
                  <a:lnTo>
                    <a:pt x="20908" y="18013"/>
                  </a:lnTo>
                  <a:lnTo>
                    <a:pt x="20774" y="17340"/>
                  </a:lnTo>
                  <a:lnTo>
                    <a:pt x="20807" y="17273"/>
                  </a:lnTo>
                  <a:lnTo>
                    <a:pt x="20807" y="17239"/>
                  </a:lnTo>
                  <a:lnTo>
                    <a:pt x="20774" y="17172"/>
                  </a:lnTo>
                  <a:lnTo>
                    <a:pt x="20740" y="17138"/>
                  </a:lnTo>
                  <a:lnTo>
                    <a:pt x="20471" y="15791"/>
                  </a:lnTo>
                  <a:lnTo>
                    <a:pt x="20504" y="15758"/>
                  </a:lnTo>
                  <a:lnTo>
                    <a:pt x="20504" y="15690"/>
                  </a:lnTo>
                  <a:lnTo>
                    <a:pt x="20471" y="15657"/>
                  </a:lnTo>
                  <a:lnTo>
                    <a:pt x="20403" y="15589"/>
                  </a:lnTo>
                  <a:lnTo>
                    <a:pt x="20302" y="15118"/>
                  </a:lnTo>
                  <a:lnTo>
                    <a:pt x="20336" y="15017"/>
                  </a:lnTo>
                  <a:lnTo>
                    <a:pt x="20336" y="14950"/>
                  </a:lnTo>
                  <a:lnTo>
                    <a:pt x="20302" y="14882"/>
                  </a:lnTo>
                  <a:lnTo>
                    <a:pt x="20235" y="14849"/>
                  </a:lnTo>
                  <a:lnTo>
                    <a:pt x="19764" y="12963"/>
                  </a:lnTo>
                  <a:lnTo>
                    <a:pt x="19326" y="11246"/>
                  </a:lnTo>
                  <a:lnTo>
                    <a:pt x="19326" y="11145"/>
                  </a:lnTo>
                  <a:lnTo>
                    <a:pt x="19259" y="11078"/>
                  </a:lnTo>
                  <a:lnTo>
                    <a:pt x="18956" y="9731"/>
                  </a:lnTo>
                  <a:lnTo>
                    <a:pt x="18956" y="9630"/>
                  </a:lnTo>
                  <a:lnTo>
                    <a:pt x="18787" y="8957"/>
                  </a:lnTo>
                  <a:lnTo>
                    <a:pt x="18821" y="8856"/>
                  </a:lnTo>
                  <a:lnTo>
                    <a:pt x="18787" y="8788"/>
                  </a:lnTo>
                  <a:lnTo>
                    <a:pt x="18754" y="8755"/>
                  </a:lnTo>
                  <a:lnTo>
                    <a:pt x="18552" y="7745"/>
                  </a:lnTo>
                  <a:lnTo>
                    <a:pt x="18316" y="6364"/>
                  </a:lnTo>
                  <a:lnTo>
                    <a:pt x="18148" y="5691"/>
                  </a:lnTo>
                  <a:lnTo>
                    <a:pt x="17979" y="4984"/>
                  </a:lnTo>
                  <a:lnTo>
                    <a:pt x="17777" y="4512"/>
                  </a:lnTo>
                  <a:lnTo>
                    <a:pt x="17575" y="4007"/>
                  </a:lnTo>
                  <a:lnTo>
                    <a:pt x="17340" y="3536"/>
                  </a:lnTo>
                  <a:lnTo>
                    <a:pt x="17239" y="3267"/>
                  </a:lnTo>
                  <a:lnTo>
                    <a:pt x="17171" y="3031"/>
                  </a:lnTo>
                  <a:lnTo>
                    <a:pt x="17205" y="2930"/>
                  </a:lnTo>
                  <a:lnTo>
                    <a:pt x="17171" y="2896"/>
                  </a:lnTo>
                  <a:lnTo>
                    <a:pt x="17138" y="2863"/>
                  </a:lnTo>
                  <a:lnTo>
                    <a:pt x="17138" y="2829"/>
                  </a:lnTo>
                  <a:lnTo>
                    <a:pt x="17171" y="2829"/>
                  </a:lnTo>
                  <a:lnTo>
                    <a:pt x="17441" y="2728"/>
                  </a:lnTo>
                  <a:lnTo>
                    <a:pt x="17710" y="2694"/>
                  </a:lnTo>
                  <a:lnTo>
                    <a:pt x="17979" y="2661"/>
                  </a:lnTo>
                  <a:close/>
                  <a:moveTo>
                    <a:pt x="24275" y="1"/>
                  </a:moveTo>
                  <a:lnTo>
                    <a:pt x="22626" y="506"/>
                  </a:lnTo>
                  <a:lnTo>
                    <a:pt x="20976" y="977"/>
                  </a:lnTo>
                  <a:lnTo>
                    <a:pt x="19326" y="1381"/>
                  </a:lnTo>
                  <a:lnTo>
                    <a:pt x="17643" y="1785"/>
                  </a:lnTo>
                  <a:lnTo>
                    <a:pt x="14310" y="2593"/>
                  </a:lnTo>
                  <a:lnTo>
                    <a:pt x="12626" y="2997"/>
                  </a:lnTo>
                  <a:lnTo>
                    <a:pt x="10976" y="3401"/>
                  </a:lnTo>
                  <a:lnTo>
                    <a:pt x="9630" y="3772"/>
                  </a:lnTo>
                  <a:lnTo>
                    <a:pt x="8317" y="4176"/>
                  </a:lnTo>
                  <a:lnTo>
                    <a:pt x="5691" y="5017"/>
                  </a:lnTo>
                  <a:lnTo>
                    <a:pt x="5051" y="5253"/>
                  </a:lnTo>
                  <a:lnTo>
                    <a:pt x="4714" y="5388"/>
                  </a:lnTo>
                  <a:lnTo>
                    <a:pt x="4377" y="5590"/>
                  </a:lnTo>
                  <a:lnTo>
                    <a:pt x="4108" y="5792"/>
                  </a:lnTo>
                  <a:lnTo>
                    <a:pt x="3973" y="5926"/>
                  </a:lnTo>
                  <a:lnTo>
                    <a:pt x="3906" y="6061"/>
                  </a:lnTo>
                  <a:lnTo>
                    <a:pt x="3839" y="6230"/>
                  </a:lnTo>
                  <a:lnTo>
                    <a:pt x="3805" y="6364"/>
                  </a:lnTo>
                  <a:lnTo>
                    <a:pt x="3771" y="6533"/>
                  </a:lnTo>
                  <a:lnTo>
                    <a:pt x="3805" y="6735"/>
                  </a:lnTo>
                  <a:lnTo>
                    <a:pt x="3771" y="7105"/>
                  </a:lnTo>
                  <a:lnTo>
                    <a:pt x="3805" y="7509"/>
                  </a:lnTo>
                  <a:lnTo>
                    <a:pt x="3906" y="7913"/>
                  </a:lnTo>
                  <a:lnTo>
                    <a:pt x="4007" y="8317"/>
                  </a:lnTo>
                  <a:lnTo>
                    <a:pt x="4310" y="9125"/>
                  </a:lnTo>
                  <a:lnTo>
                    <a:pt x="4546" y="9866"/>
                  </a:lnTo>
                  <a:lnTo>
                    <a:pt x="5556" y="13434"/>
                  </a:lnTo>
                  <a:lnTo>
                    <a:pt x="4916" y="12761"/>
                  </a:lnTo>
                  <a:lnTo>
                    <a:pt x="4243" y="12121"/>
                  </a:lnTo>
                  <a:lnTo>
                    <a:pt x="3839" y="11717"/>
                  </a:lnTo>
                  <a:lnTo>
                    <a:pt x="3401" y="11381"/>
                  </a:lnTo>
                  <a:lnTo>
                    <a:pt x="2963" y="11010"/>
                  </a:lnTo>
                  <a:lnTo>
                    <a:pt x="2559" y="10606"/>
                  </a:lnTo>
                  <a:lnTo>
                    <a:pt x="2290" y="10371"/>
                  </a:lnTo>
                  <a:lnTo>
                    <a:pt x="1987" y="10101"/>
                  </a:lnTo>
                  <a:lnTo>
                    <a:pt x="1819" y="9967"/>
                  </a:lnTo>
                  <a:lnTo>
                    <a:pt x="1650" y="9899"/>
                  </a:lnTo>
                  <a:lnTo>
                    <a:pt x="1482" y="9866"/>
                  </a:lnTo>
                  <a:lnTo>
                    <a:pt x="1280" y="9899"/>
                  </a:lnTo>
                  <a:lnTo>
                    <a:pt x="1280" y="9832"/>
                  </a:lnTo>
                  <a:lnTo>
                    <a:pt x="1246" y="9765"/>
                  </a:lnTo>
                  <a:lnTo>
                    <a:pt x="1179" y="9731"/>
                  </a:lnTo>
                  <a:lnTo>
                    <a:pt x="1112" y="9731"/>
                  </a:lnTo>
                  <a:lnTo>
                    <a:pt x="943" y="9832"/>
                  </a:lnTo>
                  <a:lnTo>
                    <a:pt x="775" y="10000"/>
                  </a:lnTo>
                  <a:lnTo>
                    <a:pt x="506" y="10303"/>
                  </a:lnTo>
                  <a:lnTo>
                    <a:pt x="270" y="10573"/>
                  </a:lnTo>
                  <a:lnTo>
                    <a:pt x="169" y="10741"/>
                  </a:lnTo>
                  <a:lnTo>
                    <a:pt x="135" y="10808"/>
                  </a:lnTo>
                  <a:lnTo>
                    <a:pt x="135" y="10876"/>
                  </a:lnTo>
                  <a:lnTo>
                    <a:pt x="102" y="10876"/>
                  </a:lnTo>
                  <a:lnTo>
                    <a:pt x="68" y="10909"/>
                  </a:lnTo>
                  <a:lnTo>
                    <a:pt x="34" y="10943"/>
                  </a:lnTo>
                  <a:lnTo>
                    <a:pt x="1" y="10977"/>
                  </a:lnTo>
                  <a:lnTo>
                    <a:pt x="34" y="11010"/>
                  </a:lnTo>
                  <a:lnTo>
                    <a:pt x="68" y="11044"/>
                  </a:lnTo>
                  <a:lnTo>
                    <a:pt x="236" y="11145"/>
                  </a:lnTo>
                  <a:lnTo>
                    <a:pt x="371" y="11280"/>
                  </a:lnTo>
                  <a:lnTo>
                    <a:pt x="640" y="11549"/>
                  </a:lnTo>
                  <a:lnTo>
                    <a:pt x="1145" y="12155"/>
                  </a:lnTo>
                  <a:lnTo>
                    <a:pt x="1448" y="12525"/>
                  </a:lnTo>
                  <a:lnTo>
                    <a:pt x="1785" y="12896"/>
                  </a:lnTo>
                  <a:lnTo>
                    <a:pt x="2155" y="13232"/>
                  </a:lnTo>
                  <a:lnTo>
                    <a:pt x="2526" y="13569"/>
                  </a:lnTo>
                  <a:lnTo>
                    <a:pt x="3401" y="14243"/>
                  </a:lnTo>
                  <a:lnTo>
                    <a:pt x="4276" y="14983"/>
                  </a:lnTo>
                  <a:lnTo>
                    <a:pt x="4680" y="15354"/>
                  </a:lnTo>
                  <a:lnTo>
                    <a:pt x="5085" y="15758"/>
                  </a:lnTo>
                  <a:lnTo>
                    <a:pt x="5455" y="16195"/>
                  </a:lnTo>
                  <a:lnTo>
                    <a:pt x="5792" y="16633"/>
                  </a:lnTo>
                  <a:lnTo>
                    <a:pt x="5859" y="16700"/>
                  </a:lnTo>
                  <a:lnTo>
                    <a:pt x="5994" y="16700"/>
                  </a:lnTo>
                  <a:lnTo>
                    <a:pt x="6027" y="16633"/>
                  </a:lnTo>
                  <a:lnTo>
                    <a:pt x="6061" y="16599"/>
                  </a:lnTo>
                  <a:lnTo>
                    <a:pt x="6162" y="16734"/>
                  </a:lnTo>
                  <a:lnTo>
                    <a:pt x="6263" y="16835"/>
                  </a:lnTo>
                  <a:lnTo>
                    <a:pt x="6330" y="16869"/>
                  </a:lnTo>
                  <a:lnTo>
                    <a:pt x="6330" y="16902"/>
                  </a:lnTo>
                  <a:lnTo>
                    <a:pt x="6600" y="17744"/>
                  </a:lnTo>
                  <a:lnTo>
                    <a:pt x="6869" y="18619"/>
                  </a:lnTo>
                  <a:lnTo>
                    <a:pt x="7071" y="19461"/>
                  </a:lnTo>
                  <a:lnTo>
                    <a:pt x="7239" y="20336"/>
                  </a:lnTo>
                  <a:lnTo>
                    <a:pt x="7610" y="22087"/>
                  </a:lnTo>
                  <a:lnTo>
                    <a:pt x="7812" y="22963"/>
                  </a:lnTo>
                  <a:lnTo>
                    <a:pt x="8081" y="23838"/>
                  </a:lnTo>
                  <a:lnTo>
                    <a:pt x="8653" y="25656"/>
                  </a:lnTo>
                  <a:lnTo>
                    <a:pt x="9226" y="27474"/>
                  </a:lnTo>
                  <a:lnTo>
                    <a:pt x="9327" y="27710"/>
                  </a:lnTo>
                  <a:lnTo>
                    <a:pt x="9428" y="27912"/>
                  </a:lnTo>
                  <a:lnTo>
                    <a:pt x="9529" y="28114"/>
                  </a:lnTo>
                  <a:lnTo>
                    <a:pt x="9663" y="28316"/>
                  </a:lnTo>
                  <a:lnTo>
                    <a:pt x="9832" y="28484"/>
                  </a:lnTo>
                  <a:lnTo>
                    <a:pt x="10000" y="28652"/>
                  </a:lnTo>
                  <a:lnTo>
                    <a:pt x="10202" y="28787"/>
                  </a:lnTo>
                  <a:lnTo>
                    <a:pt x="10438" y="28888"/>
                  </a:lnTo>
                  <a:lnTo>
                    <a:pt x="10707" y="28955"/>
                  </a:lnTo>
                  <a:lnTo>
                    <a:pt x="11010" y="29023"/>
                  </a:lnTo>
                  <a:lnTo>
                    <a:pt x="11313" y="29056"/>
                  </a:lnTo>
                  <a:lnTo>
                    <a:pt x="11616" y="29056"/>
                  </a:lnTo>
                  <a:lnTo>
                    <a:pt x="11919" y="29023"/>
                  </a:lnTo>
                  <a:lnTo>
                    <a:pt x="12222" y="28989"/>
                  </a:lnTo>
                  <a:lnTo>
                    <a:pt x="12828" y="28854"/>
                  </a:lnTo>
                  <a:lnTo>
                    <a:pt x="13434" y="28686"/>
                  </a:lnTo>
                  <a:lnTo>
                    <a:pt x="14040" y="28484"/>
                  </a:lnTo>
                  <a:lnTo>
                    <a:pt x="15151" y="28080"/>
                  </a:lnTo>
                  <a:lnTo>
                    <a:pt x="17104" y="27541"/>
                  </a:lnTo>
                  <a:lnTo>
                    <a:pt x="19057" y="27003"/>
                  </a:lnTo>
                  <a:lnTo>
                    <a:pt x="20067" y="26666"/>
                  </a:lnTo>
                  <a:lnTo>
                    <a:pt x="21110" y="26329"/>
                  </a:lnTo>
                  <a:lnTo>
                    <a:pt x="21616" y="26161"/>
                  </a:lnTo>
                  <a:lnTo>
                    <a:pt x="22154" y="26026"/>
                  </a:lnTo>
                  <a:lnTo>
                    <a:pt x="22659" y="25892"/>
                  </a:lnTo>
                  <a:lnTo>
                    <a:pt x="23198" y="25824"/>
                  </a:lnTo>
                  <a:lnTo>
                    <a:pt x="23265" y="25791"/>
                  </a:lnTo>
                  <a:lnTo>
                    <a:pt x="23333" y="25690"/>
                  </a:lnTo>
                  <a:lnTo>
                    <a:pt x="23467" y="25690"/>
                  </a:lnTo>
                  <a:lnTo>
                    <a:pt x="23636" y="25656"/>
                  </a:lnTo>
                  <a:lnTo>
                    <a:pt x="23972" y="25589"/>
                  </a:lnTo>
                  <a:lnTo>
                    <a:pt x="24275" y="25488"/>
                  </a:lnTo>
                  <a:lnTo>
                    <a:pt x="24275" y="25151"/>
                  </a:lnTo>
                  <a:lnTo>
                    <a:pt x="23636" y="25353"/>
                  </a:lnTo>
                  <a:lnTo>
                    <a:pt x="23366" y="25454"/>
                  </a:lnTo>
                  <a:lnTo>
                    <a:pt x="23198" y="25555"/>
                  </a:lnTo>
                  <a:lnTo>
                    <a:pt x="22760" y="25589"/>
                  </a:lnTo>
                  <a:lnTo>
                    <a:pt x="22356" y="25690"/>
                  </a:lnTo>
                  <a:lnTo>
                    <a:pt x="21548" y="25892"/>
                  </a:lnTo>
                  <a:lnTo>
                    <a:pt x="19966" y="26430"/>
                  </a:lnTo>
                  <a:lnTo>
                    <a:pt x="19057" y="26700"/>
                  </a:lnTo>
                  <a:lnTo>
                    <a:pt x="18148" y="26969"/>
                  </a:lnTo>
                  <a:lnTo>
                    <a:pt x="16296" y="27474"/>
                  </a:lnTo>
                  <a:lnTo>
                    <a:pt x="14882" y="27912"/>
                  </a:lnTo>
                  <a:lnTo>
                    <a:pt x="13468" y="28349"/>
                  </a:lnTo>
                  <a:lnTo>
                    <a:pt x="12895" y="28518"/>
                  </a:lnTo>
                  <a:lnTo>
                    <a:pt x="12323" y="28686"/>
                  </a:lnTo>
                  <a:lnTo>
                    <a:pt x="11717" y="28753"/>
                  </a:lnTo>
                  <a:lnTo>
                    <a:pt x="11414" y="28787"/>
                  </a:lnTo>
                  <a:lnTo>
                    <a:pt x="11111" y="28787"/>
                  </a:lnTo>
                  <a:lnTo>
                    <a:pt x="10741" y="28720"/>
                  </a:lnTo>
                  <a:lnTo>
                    <a:pt x="10438" y="28585"/>
                  </a:lnTo>
                  <a:lnTo>
                    <a:pt x="10202" y="28417"/>
                  </a:lnTo>
                  <a:lnTo>
                    <a:pt x="9966" y="28181"/>
                  </a:lnTo>
                  <a:lnTo>
                    <a:pt x="9798" y="27912"/>
                  </a:lnTo>
                  <a:lnTo>
                    <a:pt x="9630" y="27609"/>
                  </a:lnTo>
                  <a:lnTo>
                    <a:pt x="9495" y="27306"/>
                  </a:lnTo>
                  <a:lnTo>
                    <a:pt x="9394" y="26969"/>
                  </a:lnTo>
                  <a:lnTo>
                    <a:pt x="9125" y="26094"/>
                  </a:lnTo>
                  <a:lnTo>
                    <a:pt x="8822" y="25252"/>
                  </a:lnTo>
                  <a:lnTo>
                    <a:pt x="8249" y="23535"/>
                  </a:lnTo>
                  <a:lnTo>
                    <a:pt x="8014" y="22761"/>
                  </a:lnTo>
                  <a:lnTo>
                    <a:pt x="7812" y="21986"/>
                  </a:lnTo>
                  <a:lnTo>
                    <a:pt x="7475" y="20437"/>
                  </a:lnTo>
                  <a:lnTo>
                    <a:pt x="7138" y="18855"/>
                  </a:lnTo>
                  <a:lnTo>
                    <a:pt x="6936" y="18114"/>
                  </a:lnTo>
                  <a:lnTo>
                    <a:pt x="6667" y="17340"/>
                  </a:lnTo>
                  <a:lnTo>
                    <a:pt x="6768" y="17441"/>
                  </a:lnTo>
                  <a:lnTo>
                    <a:pt x="7037" y="17744"/>
                  </a:lnTo>
                  <a:lnTo>
                    <a:pt x="7307" y="18047"/>
                  </a:lnTo>
                  <a:lnTo>
                    <a:pt x="7946" y="18586"/>
                  </a:lnTo>
                  <a:lnTo>
                    <a:pt x="8115" y="18956"/>
                  </a:lnTo>
                  <a:lnTo>
                    <a:pt x="8216" y="19360"/>
                  </a:lnTo>
                  <a:lnTo>
                    <a:pt x="8418" y="20168"/>
                  </a:lnTo>
                  <a:lnTo>
                    <a:pt x="8586" y="21010"/>
                  </a:lnTo>
                  <a:lnTo>
                    <a:pt x="8721" y="21818"/>
                  </a:lnTo>
                  <a:lnTo>
                    <a:pt x="8923" y="23030"/>
                  </a:lnTo>
                  <a:lnTo>
                    <a:pt x="9192" y="24242"/>
                  </a:lnTo>
                  <a:lnTo>
                    <a:pt x="9394" y="25319"/>
                  </a:lnTo>
                  <a:lnTo>
                    <a:pt x="9562" y="25892"/>
                  </a:lnTo>
                  <a:lnTo>
                    <a:pt x="9731" y="26498"/>
                  </a:lnTo>
                  <a:lnTo>
                    <a:pt x="10000" y="27036"/>
                  </a:lnTo>
                  <a:lnTo>
                    <a:pt x="10135" y="27272"/>
                  </a:lnTo>
                  <a:lnTo>
                    <a:pt x="10303" y="27508"/>
                  </a:lnTo>
                  <a:lnTo>
                    <a:pt x="10505" y="27710"/>
                  </a:lnTo>
                  <a:lnTo>
                    <a:pt x="10707" y="27878"/>
                  </a:lnTo>
                  <a:lnTo>
                    <a:pt x="10943" y="28013"/>
                  </a:lnTo>
                  <a:lnTo>
                    <a:pt x="11178" y="28147"/>
                  </a:lnTo>
                  <a:lnTo>
                    <a:pt x="11515" y="28215"/>
                  </a:lnTo>
                  <a:lnTo>
                    <a:pt x="11852" y="28248"/>
                  </a:lnTo>
                  <a:lnTo>
                    <a:pt x="12188" y="28248"/>
                  </a:lnTo>
                  <a:lnTo>
                    <a:pt x="12525" y="28215"/>
                  </a:lnTo>
                  <a:lnTo>
                    <a:pt x="12862" y="28147"/>
                  </a:lnTo>
                  <a:lnTo>
                    <a:pt x="13199" y="28046"/>
                  </a:lnTo>
                  <a:lnTo>
                    <a:pt x="13838" y="27878"/>
                  </a:lnTo>
                  <a:lnTo>
                    <a:pt x="14613" y="27609"/>
                  </a:lnTo>
                  <a:lnTo>
                    <a:pt x="15387" y="27306"/>
                  </a:lnTo>
                  <a:lnTo>
                    <a:pt x="16195" y="27003"/>
                  </a:lnTo>
                  <a:lnTo>
                    <a:pt x="16969" y="26733"/>
                  </a:lnTo>
                  <a:lnTo>
                    <a:pt x="21279" y="25488"/>
                  </a:lnTo>
                  <a:lnTo>
                    <a:pt x="22356" y="25151"/>
                  </a:lnTo>
                  <a:lnTo>
                    <a:pt x="23467" y="24814"/>
                  </a:lnTo>
                  <a:lnTo>
                    <a:pt x="24275" y="24579"/>
                  </a:lnTo>
                  <a:lnTo>
                    <a:pt x="24275" y="24276"/>
                  </a:lnTo>
                  <a:lnTo>
                    <a:pt x="22929" y="24713"/>
                  </a:lnTo>
                  <a:lnTo>
                    <a:pt x="20807" y="25387"/>
                  </a:lnTo>
                  <a:lnTo>
                    <a:pt x="18686" y="25993"/>
                  </a:lnTo>
                  <a:lnTo>
                    <a:pt x="16936" y="26531"/>
                  </a:lnTo>
                  <a:lnTo>
                    <a:pt x="16094" y="26801"/>
                  </a:lnTo>
                  <a:lnTo>
                    <a:pt x="15252" y="27104"/>
                  </a:lnTo>
                  <a:lnTo>
                    <a:pt x="14444" y="27407"/>
                  </a:lnTo>
                  <a:lnTo>
                    <a:pt x="13670" y="27676"/>
                  </a:lnTo>
                  <a:lnTo>
                    <a:pt x="13232" y="27811"/>
                  </a:lnTo>
                  <a:lnTo>
                    <a:pt x="12828" y="27878"/>
                  </a:lnTo>
                  <a:lnTo>
                    <a:pt x="12424" y="27945"/>
                  </a:lnTo>
                  <a:lnTo>
                    <a:pt x="12020" y="27979"/>
                  </a:lnTo>
                  <a:lnTo>
                    <a:pt x="11650" y="27979"/>
                  </a:lnTo>
                  <a:lnTo>
                    <a:pt x="11313" y="27878"/>
                  </a:lnTo>
                  <a:lnTo>
                    <a:pt x="11044" y="27777"/>
                  </a:lnTo>
                  <a:lnTo>
                    <a:pt x="10774" y="27575"/>
                  </a:lnTo>
                  <a:lnTo>
                    <a:pt x="10539" y="27373"/>
                  </a:lnTo>
                  <a:lnTo>
                    <a:pt x="10337" y="27104"/>
                  </a:lnTo>
                  <a:lnTo>
                    <a:pt x="10168" y="26834"/>
                  </a:lnTo>
                  <a:lnTo>
                    <a:pt x="10034" y="26531"/>
                  </a:lnTo>
                  <a:lnTo>
                    <a:pt x="9899" y="26195"/>
                  </a:lnTo>
                  <a:lnTo>
                    <a:pt x="9764" y="25858"/>
                  </a:lnTo>
                  <a:lnTo>
                    <a:pt x="9596" y="25185"/>
                  </a:lnTo>
                  <a:lnTo>
                    <a:pt x="9461" y="24511"/>
                  </a:lnTo>
                  <a:lnTo>
                    <a:pt x="9327" y="23872"/>
                  </a:lnTo>
                  <a:lnTo>
                    <a:pt x="9125" y="22626"/>
                  </a:lnTo>
                  <a:lnTo>
                    <a:pt x="8923" y="21346"/>
                  </a:lnTo>
                  <a:lnTo>
                    <a:pt x="8822" y="20707"/>
                  </a:lnTo>
                  <a:lnTo>
                    <a:pt x="8687" y="20101"/>
                  </a:lnTo>
                  <a:lnTo>
                    <a:pt x="8519" y="19495"/>
                  </a:lnTo>
                  <a:lnTo>
                    <a:pt x="8317" y="18889"/>
                  </a:lnTo>
                  <a:lnTo>
                    <a:pt x="8350" y="18922"/>
                  </a:lnTo>
                  <a:lnTo>
                    <a:pt x="9259" y="19764"/>
                  </a:lnTo>
                  <a:lnTo>
                    <a:pt x="9697" y="20168"/>
                  </a:lnTo>
                  <a:lnTo>
                    <a:pt x="10135" y="20572"/>
                  </a:lnTo>
                  <a:lnTo>
                    <a:pt x="10539" y="20875"/>
                  </a:lnTo>
                  <a:lnTo>
                    <a:pt x="10741" y="21043"/>
                  </a:lnTo>
                  <a:lnTo>
                    <a:pt x="10909" y="21178"/>
                  </a:lnTo>
                  <a:lnTo>
                    <a:pt x="11212" y="21447"/>
                  </a:lnTo>
                  <a:lnTo>
                    <a:pt x="11347" y="21548"/>
                  </a:lnTo>
                  <a:lnTo>
                    <a:pt x="11549" y="21616"/>
                  </a:lnTo>
                  <a:lnTo>
                    <a:pt x="11616" y="21649"/>
                  </a:lnTo>
                  <a:lnTo>
                    <a:pt x="11683" y="21616"/>
                  </a:lnTo>
                  <a:lnTo>
                    <a:pt x="11717" y="21582"/>
                  </a:lnTo>
                  <a:lnTo>
                    <a:pt x="11717" y="21616"/>
                  </a:lnTo>
                  <a:lnTo>
                    <a:pt x="11751" y="21649"/>
                  </a:lnTo>
                  <a:lnTo>
                    <a:pt x="11919" y="21784"/>
                  </a:lnTo>
                  <a:lnTo>
                    <a:pt x="12121" y="21885"/>
                  </a:lnTo>
                  <a:lnTo>
                    <a:pt x="11616" y="21986"/>
                  </a:lnTo>
                  <a:lnTo>
                    <a:pt x="11380" y="22053"/>
                  </a:lnTo>
                  <a:lnTo>
                    <a:pt x="11178" y="22155"/>
                  </a:lnTo>
                  <a:lnTo>
                    <a:pt x="11111" y="22222"/>
                  </a:lnTo>
                  <a:lnTo>
                    <a:pt x="11111" y="22289"/>
                  </a:lnTo>
                  <a:lnTo>
                    <a:pt x="11178" y="22357"/>
                  </a:lnTo>
                  <a:lnTo>
                    <a:pt x="11246" y="22357"/>
                  </a:lnTo>
                  <a:lnTo>
                    <a:pt x="12525" y="22020"/>
                  </a:lnTo>
                  <a:lnTo>
                    <a:pt x="13805" y="21683"/>
                  </a:lnTo>
                  <a:lnTo>
                    <a:pt x="15084" y="21313"/>
                  </a:lnTo>
                  <a:lnTo>
                    <a:pt x="16363" y="20976"/>
                  </a:lnTo>
                  <a:lnTo>
                    <a:pt x="18686" y="20404"/>
                  </a:lnTo>
                  <a:lnTo>
                    <a:pt x="21009" y="19831"/>
                  </a:lnTo>
                  <a:lnTo>
                    <a:pt x="21110" y="20235"/>
                  </a:lnTo>
                  <a:lnTo>
                    <a:pt x="20841" y="20269"/>
                  </a:lnTo>
                  <a:lnTo>
                    <a:pt x="20538" y="20303"/>
                  </a:lnTo>
                  <a:lnTo>
                    <a:pt x="19932" y="20437"/>
                  </a:lnTo>
                  <a:lnTo>
                    <a:pt x="18821" y="20740"/>
                  </a:lnTo>
                  <a:lnTo>
                    <a:pt x="18013" y="20942"/>
                  </a:lnTo>
                  <a:lnTo>
                    <a:pt x="17239" y="21178"/>
                  </a:lnTo>
                  <a:lnTo>
                    <a:pt x="15690" y="21649"/>
                  </a:lnTo>
                  <a:lnTo>
                    <a:pt x="14108" y="22155"/>
                  </a:lnTo>
                  <a:lnTo>
                    <a:pt x="13333" y="22424"/>
                  </a:lnTo>
                  <a:lnTo>
                    <a:pt x="12525" y="22660"/>
                  </a:lnTo>
                  <a:lnTo>
                    <a:pt x="12188" y="22693"/>
                  </a:lnTo>
                  <a:lnTo>
                    <a:pt x="11852" y="22761"/>
                  </a:lnTo>
                  <a:lnTo>
                    <a:pt x="11683" y="22794"/>
                  </a:lnTo>
                  <a:lnTo>
                    <a:pt x="11515" y="22895"/>
                  </a:lnTo>
                  <a:lnTo>
                    <a:pt x="11414" y="22996"/>
                  </a:lnTo>
                  <a:lnTo>
                    <a:pt x="11313" y="23131"/>
                  </a:lnTo>
                  <a:lnTo>
                    <a:pt x="11313" y="23165"/>
                  </a:lnTo>
                  <a:lnTo>
                    <a:pt x="11347" y="23165"/>
                  </a:lnTo>
                  <a:lnTo>
                    <a:pt x="11784" y="23030"/>
                  </a:lnTo>
                  <a:lnTo>
                    <a:pt x="12222" y="22929"/>
                  </a:lnTo>
                  <a:lnTo>
                    <a:pt x="12660" y="22862"/>
                  </a:lnTo>
                  <a:lnTo>
                    <a:pt x="13097" y="22727"/>
                  </a:lnTo>
                  <a:lnTo>
                    <a:pt x="14545" y="22289"/>
                  </a:lnTo>
                  <a:lnTo>
                    <a:pt x="15993" y="21818"/>
                  </a:lnTo>
                  <a:lnTo>
                    <a:pt x="17306" y="21414"/>
                  </a:lnTo>
                  <a:lnTo>
                    <a:pt x="18653" y="21043"/>
                  </a:lnTo>
                  <a:lnTo>
                    <a:pt x="19259" y="20841"/>
                  </a:lnTo>
                  <a:lnTo>
                    <a:pt x="19898" y="20673"/>
                  </a:lnTo>
                  <a:lnTo>
                    <a:pt x="20538" y="20538"/>
                  </a:lnTo>
                  <a:lnTo>
                    <a:pt x="20875" y="20505"/>
                  </a:lnTo>
                  <a:lnTo>
                    <a:pt x="21178" y="20505"/>
                  </a:lnTo>
                  <a:lnTo>
                    <a:pt x="21346" y="21043"/>
                  </a:lnTo>
                  <a:lnTo>
                    <a:pt x="20740" y="21144"/>
                  </a:lnTo>
                  <a:lnTo>
                    <a:pt x="20134" y="21279"/>
                  </a:lnTo>
                  <a:lnTo>
                    <a:pt x="18922" y="21582"/>
                  </a:lnTo>
                  <a:lnTo>
                    <a:pt x="16498" y="22256"/>
                  </a:lnTo>
                  <a:lnTo>
                    <a:pt x="15252" y="22592"/>
                  </a:lnTo>
                  <a:lnTo>
                    <a:pt x="14007" y="22963"/>
                  </a:lnTo>
                  <a:lnTo>
                    <a:pt x="12761" y="23400"/>
                  </a:lnTo>
                  <a:lnTo>
                    <a:pt x="11549" y="23838"/>
                  </a:lnTo>
                  <a:lnTo>
                    <a:pt x="11515" y="23872"/>
                  </a:lnTo>
                  <a:lnTo>
                    <a:pt x="11515" y="23905"/>
                  </a:lnTo>
                  <a:lnTo>
                    <a:pt x="11549" y="23973"/>
                  </a:lnTo>
                  <a:lnTo>
                    <a:pt x="11582" y="23973"/>
                  </a:lnTo>
                  <a:lnTo>
                    <a:pt x="12188" y="23872"/>
                  </a:lnTo>
                  <a:lnTo>
                    <a:pt x="12794" y="23737"/>
                  </a:lnTo>
                  <a:lnTo>
                    <a:pt x="13367" y="23569"/>
                  </a:lnTo>
                  <a:lnTo>
                    <a:pt x="13973" y="23333"/>
                  </a:lnTo>
                  <a:lnTo>
                    <a:pt x="15151" y="22929"/>
                  </a:lnTo>
                  <a:lnTo>
                    <a:pt x="15724" y="22727"/>
                  </a:lnTo>
                  <a:lnTo>
                    <a:pt x="16330" y="22559"/>
                  </a:lnTo>
                  <a:lnTo>
                    <a:pt x="17575" y="22222"/>
                  </a:lnTo>
                  <a:lnTo>
                    <a:pt x="18855" y="21851"/>
                  </a:lnTo>
                  <a:lnTo>
                    <a:pt x="20134" y="21548"/>
                  </a:lnTo>
                  <a:lnTo>
                    <a:pt x="20774" y="21414"/>
                  </a:lnTo>
                  <a:lnTo>
                    <a:pt x="21414" y="21279"/>
                  </a:lnTo>
                  <a:lnTo>
                    <a:pt x="21750" y="22155"/>
                  </a:lnTo>
                  <a:lnTo>
                    <a:pt x="21919" y="22592"/>
                  </a:lnTo>
                  <a:lnTo>
                    <a:pt x="22154" y="22996"/>
                  </a:lnTo>
                  <a:lnTo>
                    <a:pt x="22188" y="23064"/>
                  </a:lnTo>
                  <a:lnTo>
                    <a:pt x="22255" y="23064"/>
                  </a:lnTo>
                  <a:lnTo>
                    <a:pt x="22356" y="23030"/>
                  </a:lnTo>
                  <a:lnTo>
                    <a:pt x="22390" y="22963"/>
                  </a:lnTo>
                  <a:lnTo>
                    <a:pt x="22525" y="22525"/>
                  </a:lnTo>
                  <a:lnTo>
                    <a:pt x="22592" y="22323"/>
                  </a:lnTo>
                  <a:lnTo>
                    <a:pt x="22659" y="22121"/>
                  </a:lnTo>
                  <a:lnTo>
                    <a:pt x="22760" y="22222"/>
                  </a:lnTo>
                  <a:lnTo>
                    <a:pt x="22861" y="22289"/>
                  </a:lnTo>
                  <a:lnTo>
                    <a:pt x="23131" y="22390"/>
                  </a:lnTo>
                  <a:lnTo>
                    <a:pt x="23164" y="22491"/>
                  </a:lnTo>
                  <a:lnTo>
                    <a:pt x="23198" y="22525"/>
                  </a:lnTo>
                  <a:lnTo>
                    <a:pt x="23232" y="22559"/>
                  </a:lnTo>
                  <a:lnTo>
                    <a:pt x="23333" y="22559"/>
                  </a:lnTo>
                  <a:lnTo>
                    <a:pt x="23400" y="22525"/>
                  </a:lnTo>
                  <a:lnTo>
                    <a:pt x="23434" y="22458"/>
                  </a:lnTo>
                  <a:lnTo>
                    <a:pt x="23434" y="22424"/>
                  </a:lnTo>
                  <a:lnTo>
                    <a:pt x="23400" y="22357"/>
                  </a:lnTo>
                  <a:lnTo>
                    <a:pt x="23400" y="22256"/>
                  </a:lnTo>
                  <a:lnTo>
                    <a:pt x="23366" y="22188"/>
                  </a:lnTo>
                  <a:lnTo>
                    <a:pt x="22962" y="20841"/>
                  </a:lnTo>
                  <a:lnTo>
                    <a:pt x="22558" y="19495"/>
                  </a:lnTo>
                  <a:lnTo>
                    <a:pt x="22121" y="18114"/>
                  </a:lnTo>
                  <a:lnTo>
                    <a:pt x="21750" y="16768"/>
                  </a:lnTo>
                  <a:lnTo>
                    <a:pt x="21582" y="16061"/>
                  </a:lnTo>
                  <a:lnTo>
                    <a:pt x="21414" y="15320"/>
                  </a:lnTo>
                  <a:lnTo>
                    <a:pt x="21178" y="13872"/>
                  </a:lnTo>
                  <a:lnTo>
                    <a:pt x="20908" y="12424"/>
                  </a:lnTo>
                  <a:lnTo>
                    <a:pt x="20774" y="11717"/>
                  </a:lnTo>
                  <a:lnTo>
                    <a:pt x="20639" y="10977"/>
                  </a:lnTo>
                  <a:lnTo>
                    <a:pt x="20437" y="10337"/>
                  </a:lnTo>
                  <a:lnTo>
                    <a:pt x="20269" y="9664"/>
                  </a:lnTo>
                  <a:lnTo>
                    <a:pt x="19898" y="8384"/>
                  </a:lnTo>
                  <a:lnTo>
                    <a:pt x="19528" y="6903"/>
                  </a:lnTo>
                  <a:lnTo>
                    <a:pt x="19360" y="6162"/>
                  </a:lnTo>
                  <a:lnTo>
                    <a:pt x="19158" y="5421"/>
                  </a:lnTo>
                  <a:lnTo>
                    <a:pt x="18855" y="4479"/>
                  </a:lnTo>
                  <a:lnTo>
                    <a:pt x="18552" y="3570"/>
                  </a:lnTo>
                  <a:lnTo>
                    <a:pt x="18451" y="3132"/>
                  </a:lnTo>
                  <a:lnTo>
                    <a:pt x="18350" y="2896"/>
                  </a:lnTo>
                  <a:lnTo>
                    <a:pt x="18282" y="2694"/>
                  </a:lnTo>
                  <a:lnTo>
                    <a:pt x="18518" y="2728"/>
                  </a:lnTo>
                  <a:lnTo>
                    <a:pt x="18821" y="2694"/>
                  </a:lnTo>
                  <a:lnTo>
                    <a:pt x="19494" y="2560"/>
                  </a:lnTo>
                  <a:lnTo>
                    <a:pt x="19494" y="2795"/>
                  </a:lnTo>
                  <a:lnTo>
                    <a:pt x="19528" y="3065"/>
                  </a:lnTo>
                  <a:lnTo>
                    <a:pt x="19629" y="3570"/>
                  </a:lnTo>
                  <a:lnTo>
                    <a:pt x="19764" y="4075"/>
                  </a:lnTo>
                  <a:lnTo>
                    <a:pt x="19932" y="4580"/>
                  </a:lnTo>
                  <a:lnTo>
                    <a:pt x="20100" y="5287"/>
                  </a:lnTo>
                  <a:lnTo>
                    <a:pt x="20269" y="5994"/>
                  </a:lnTo>
                  <a:lnTo>
                    <a:pt x="20572" y="7442"/>
                  </a:lnTo>
                  <a:lnTo>
                    <a:pt x="20740" y="8182"/>
                  </a:lnTo>
                  <a:lnTo>
                    <a:pt x="20908" y="8889"/>
                  </a:lnTo>
                  <a:lnTo>
                    <a:pt x="21312" y="10371"/>
                  </a:lnTo>
                  <a:lnTo>
                    <a:pt x="22154" y="13232"/>
                  </a:lnTo>
                  <a:lnTo>
                    <a:pt x="22962" y="16061"/>
                  </a:lnTo>
                  <a:lnTo>
                    <a:pt x="23366" y="17441"/>
                  </a:lnTo>
                  <a:lnTo>
                    <a:pt x="23737" y="18855"/>
                  </a:lnTo>
                  <a:lnTo>
                    <a:pt x="23972" y="19663"/>
                  </a:lnTo>
                  <a:lnTo>
                    <a:pt x="24275" y="20471"/>
                  </a:lnTo>
                  <a:lnTo>
                    <a:pt x="24275" y="19697"/>
                  </a:lnTo>
                  <a:lnTo>
                    <a:pt x="24107" y="19259"/>
                  </a:lnTo>
                  <a:lnTo>
                    <a:pt x="23972" y="18788"/>
                  </a:lnTo>
                  <a:lnTo>
                    <a:pt x="23602" y="17441"/>
                  </a:lnTo>
                  <a:lnTo>
                    <a:pt x="23232" y="16094"/>
                  </a:lnTo>
                  <a:lnTo>
                    <a:pt x="22457" y="13434"/>
                  </a:lnTo>
                  <a:lnTo>
                    <a:pt x="21649" y="10674"/>
                  </a:lnTo>
                  <a:lnTo>
                    <a:pt x="21245" y="9260"/>
                  </a:lnTo>
                  <a:lnTo>
                    <a:pt x="20875" y="7879"/>
                  </a:lnTo>
                  <a:lnTo>
                    <a:pt x="20605" y="6499"/>
                  </a:lnTo>
                  <a:lnTo>
                    <a:pt x="20302" y="5152"/>
                  </a:lnTo>
                  <a:lnTo>
                    <a:pt x="20134" y="4479"/>
                  </a:lnTo>
                  <a:lnTo>
                    <a:pt x="19932" y="3839"/>
                  </a:lnTo>
                  <a:lnTo>
                    <a:pt x="19764" y="3166"/>
                  </a:lnTo>
                  <a:lnTo>
                    <a:pt x="19629" y="2492"/>
                  </a:lnTo>
                  <a:lnTo>
                    <a:pt x="20504" y="2257"/>
                  </a:lnTo>
                  <a:lnTo>
                    <a:pt x="20976" y="2088"/>
                  </a:lnTo>
                  <a:lnTo>
                    <a:pt x="21818" y="1819"/>
                  </a:lnTo>
                  <a:lnTo>
                    <a:pt x="22626" y="1516"/>
                  </a:lnTo>
                  <a:lnTo>
                    <a:pt x="23434" y="1247"/>
                  </a:lnTo>
                  <a:lnTo>
                    <a:pt x="24275" y="1011"/>
                  </a:lnTo>
                  <a:lnTo>
                    <a:pt x="24275" y="742"/>
                  </a:lnTo>
                  <a:lnTo>
                    <a:pt x="24141" y="809"/>
                  </a:lnTo>
                  <a:lnTo>
                    <a:pt x="21851" y="1583"/>
                  </a:lnTo>
                  <a:lnTo>
                    <a:pt x="20706" y="1954"/>
                  </a:lnTo>
                  <a:lnTo>
                    <a:pt x="19595" y="2290"/>
                  </a:lnTo>
                  <a:lnTo>
                    <a:pt x="18922" y="2492"/>
                  </a:lnTo>
                  <a:lnTo>
                    <a:pt x="18518" y="2560"/>
                  </a:lnTo>
                  <a:lnTo>
                    <a:pt x="18350" y="2560"/>
                  </a:lnTo>
                  <a:lnTo>
                    <a:pt x="18215" y="2526"/>
                  </a:lnTo>
                  <a:lnTo>
                    <a:pt x="18181" y="2492"/>
                  </a:lnTo>
                  <a:lnTo>
                    <a:pt x="18047" y="2459"/>
                  </a:lnTo>
                  <a:lnTo>
                    <a:pt x="17609" y="2459"/>
                  </a:lnTo>
                  <a:lnTo>
                    <a:pt x="17340" y="2526"/>
                  </a:lnTo>
                  <a:lnTo>
                    <a:pt x="17205" y="2593"/>
                  </a:lnTo>
                  <a:lnTo>
                    <a:pt x="17104" y="2661"/>
                  </a:lnTo>
                  <a:lnTo>
                    <a:pt x="17003" y="2661"/>
                  </a:lnTo>
                  <a:lnTo>
                    <a:pt x="16969" y="2694"/>
                  </a:lnTo>
                  <a:lnTo>
                    <a:pt x="16969" y="2728"/>
                  </a:lnTo>
                  <a:lnTo>
                    <a:pt x="16969" y="2863"/>
                  </a:lnTo>
                  <a:lnTo>
                    <a:pt x="16969" y="2896"/>
                  </a:lnTo>
                  <a:lnTo>
                    <a:pt x="16296" y="3098"/>
                  </a:lnTo>
                  <a:lnTo>
                    <a:pt x="15623" y="3300"/>
                  </a:lnTo>
                  <a:lnTo>
                    <a:pt x="14242" y="3637"/>
                  </a:lnTo>
                  <a:lnTo>
                    <a:pt x="12862" y="3906"/>
                  </a:lnTo>
                  <a:lnTo>
                    <a:pt x="11481" y="4209"/>
                  </a:lnTo>
                  <a:lnTo>
                    <a:pt x="10707" y="4411"/>
                  </a:lnTo>
                  <a:lnTo>
                    <a:pt x="9933" y="4647"/>
                  </a:lnTo>
                  <a:lnTo>
                    <a:pt x="8418" y="5051"/>
                  </a:lnTo>
                  <a:lnTo>
                    <a:pt x="7812" y="5219"/>
                  </a:lnTo>
                  <a:lnTo>
                    <a:pt x="7239" y="5354"/>
                  </a:lnTo>
                  <a:lnTo>
                    <a:pt x="6869" y="5455"/>
                  </a:lnTo>
                  <a:lnTo>
                    <a:pt x="6667" y="5522"/>
                  </a:lnTo>
                  <a:lnTo>
                    <a:pt x="6532" y="5522"/>
                  </a:lnTo>
                  <a:lnTo>
                    <a:pt x="6532" y="5556"/>
                  </a:lnTo>
                  <a:lnTo>
                    <a:pt x="6532" y="5623"/>
                  </a:lnTo>
                  <a:lnTo>
                    <a:pt x="6095" y="5758"/>
                  </a:lnTo>
                  <a:lnTo>
                    <a:pt x="5859" y="5859"/>
                  </a:lnTo>
                  <a:lnTo>
                    <a:pt x="5657" y="5994"/>
                  </a:lnTo>
                  <a:lnTo>
                    <a:pt x="5489" y="6129"/>
                  </a:lnTo>
                  <a:lnTo>
                    <a:pt x="5320" y="6263"/>
                  </a:lnTo>
                  <a:lnTo>
                    <a:pt x="5186" y="6465"/>
                  </a:lnTo>
                  <a:lnTo>
                    <a:pt x="5085" y="6701"/>
                  </a:lnTo>
                  <a:lnTo>
                    <a:pt x="5017" y="6937"/>
                  </a:lnTo>
                  <a:lnTo>
                    <a:pt x="4984" y="7240"/>
                  </a:lnTo>
                  <a:lnTo>
                    <a:pt x="5017" y="7543"/>
                  </a:lnTo>
                  <a:lnTo>
                    <a:pt x="5051" y="7846"/>
                  </a:lnTo>
                  <a:lnTo>
                    <a:pt x="5219" y="8418"/>
                  </a:lnTo>
                  <a:lnTo>
                    <a:pt x="5354" y="8957"/>
                  </a:lnTo>
                  <a:lnTo>
                    <a:pt x="5691" y="10674"/>
                  </a:lnTo>
                  <a:lnTo>
                    <a:pt x="6095" y="12391"/>
                  </a:lnTo>
                  <a:lnTo>
                    <a:pt x="6229" y="12963"/>
                  </a:lnTo>
                  <a:lnTo>
                    <a:pt x="6398" y="13535"/>
                  </a:lnTo>
                  <a:lnTo>
                    <a:pt x="6768" y="14647"/>
                  </a:lnTo>
                  <a:lnTo>
                    <a:pt x="6330" y="14243"/>
                  </a:lnTo>
                  <a:lnTo>
                    <a:pt x="5893" y="13805"/>
                  </a:lnTo>
                  <a:lnTo>
                    <a:pt x="5792" y="13333"/>
                  </a:lnTo>
                  <a:lnTo>
                    <a:pt x="5691" y="12862"/>
                  </a:lnTo>
                  <a:lnTo>
                    <a:pt x="5421" y="11919"/>
                  </a:lnTo>
                  <a:lnTo>
                    <a:pt x="5118" y="10977"/>
                  </a:lnTo>
                  <a:lnTo>
                    <a:pt x="4815" y="10034"/>
                  </a:lnTo>
                  <a:lnTo>
                    <a:pt x="4579" y="9226"/>
                  </a:lnTo>
                  <a:lnTo>
                    <a:pt x="4310" y="8384"/>
                  </a:lnTo>
                  <a:lnTo>
                    <a:pt x="4209" y="8014"/>
                  </a:lnTo>
                  <a:lnTo>
                    <a:pt x="4142" y="7644"/>
                  </a:lnTo>
                  <a:lnTo>
                    <a:pt x="4007" y="6903"/>
                  </a:lnTo>
                  <a:lnTo>
                    <a:pt x="4041" y="6869"/>
                  </a:lnTo>
                  <a:lnTo>
                    <a:pt x="4041" y="6802"/>
                  </a:lnTo>
                  <a:lnTo>
                    <a:pt x="4007" y="6566"/>
                  </a:lnTo>
                  <a:lnTo>
                    <a:pt x="4041" y="6364"/>
                  </a:lnTo>
                  <a:lnTo>
                    <a:pt x="4108" y="6196"/>
                  </a:lnTo>
                  <a:lnTo>
                    <a:pt x="4243" y="6027"/>
                  </a:lnTo>
                  <a:lnTo>
                    <a:pt x="4411" y="5859"/>
                  </a:lnTo>
                  <a:lnTo>
                    <a:pt x="4579" y="5724"/>
                  </a:lnTo>
                  <a:lnTo>
                    <a:pt x="4815" y="5590"/>
                  </a:lnTo>
                  <a:lnTo>
                    <a:pt x="5051" y="5489"/>
                  </a:lnTo>
                  <a:lnTo>
                    <a:pt x="5556" y="5287"/>
                  </a:lnTo>
                  <a:lnTo>
                    <a:pt x="6095" y="5152"/>
                  </a:lnTo>
                  <a:lnTo>
                    <a:pt x="6903" y="4916"/>
                  </a:lnTo>
                  <a:lnTo>
                    <a:pt x="9663" y="4075"/>
                  </a:lnTo>
                  <a:lnTo>
                    <a:pt x="11077" y="3671"/>
                  </a:lnTo>
                  <a:lnTo>
                    <a:pt x="12458" y="3300"/>
                  </a:lnTo>
                  <a:lnTo>
                    <a:pt x="15421" y="2593"/>
                  </a:lnTo>
                  <a:lnTo>
                    <a:pt x="18383" y="1886"/>
                  </a:lnTo>
                  <a:lnTo>
                    <a:pt x="19865" y="1516"/>
                  </a:lnTo>
                  <a:lnTo>
                    <a:pt x="21346" y="1146"/>
                  </a:lnTo>
                  <a:lnTo>
                    <a:pt x="22828" y="742"/>
                  </a:lnTo>
                  <a:lnTo>
                    <a:pt x="24275" y="304"/>
                  </a:lnTo>
                  <a:lnTo>
                    <a:pt x="2427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1466;p9">
              <a:extLst>
                <a:ext uri="{FF2B5EF4-FFF2-40B4-BE49-F238E27FC236}">
                  <a16:creationId xmlns:a16="http://schemas.microsoft.com/office/drawing/2014/main" id="{8DFEF6EB-6F04-4676-93A1-35C50FE3AA45}"/>
                </a:ext>
              </a:extLst>
            </p:cNvPr>
            <p:cNvSpPr/>
            <p:nvPr/>
          </p:nvSpPr>
          <p:spPr>
            <a:xfrm>
              <a:off x="6823542" y="2472767"/>
              <a:ext cx="38614" cy="16769"/>
            </a:xfrm>
            <a:custGeom>
              <a:avLst/>
              <a:gdLst/>
              <a:ahLst/>
              <a:cxnLst/>
              <a:rect l="l" t="t" r="r" b="b"/>
              <a:pathLst>
                <a:path w="776" h="337" extrusionOk="0">
                  <a:moveTo>
                    <a:pt x="775" y="0"/>
                  </a:moveTo>
                  <a:lnTo>
                    <a:pt x="371" y="101"/>
                  </a:lnTo>
                  <a:lnTo>
                    <a:pt x="203" y="202"/>
                  </a:lnTo>
                  <a:lnTo>
                    <a:pt x="1" y="303"/>
                  </a:lnTo>
                  <a:lnTo>
                    <a:pt x="1" y="337"/>
                  </a:lnTo>
                  <a:lnTo>
                    <a:pt x="405" y="337"/>
                  </a:lnTo>
                  <a:lnTo>
                    <a:pt x="775" y="269"/>
                  </a:lnTo>
                  <a:lnTo>
                    <a:pt x="77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1467;p9">
              <a:extLst>
                <a:ext uri="{FF2B5EF4-FFF2-40B4-BE49-F238E27FC236}">
                  <a16:creationId xmlns:a16="http://schemas.microsoft.com/office/drawing/2014/main" id="{31267D63-9619-47BE-AAD4-3AAB123CCB39}"/>
                </a:ext>
              </a:extLst>
            </p:cNvPr>
            <p:cNvSpPr/>
            <p:nvPr/>
          </p:nvSpPr>
          <p:spPr>
            <a:xfrm>
              <a:off x="6810156" y="2378920"/>
              <a:ext cx="51999" cy="28512"/>
            </a:xfrm>
            <a:custGeom>
              <a:avLst/>
              <a:gdLst/>
              <a:ahLst/>
              <a:cxnLst/>
              <a:rect l="l" t="t" r="r" b="b"/>
              <a:pathLst>
                <a:path w="1045" h="573" extrusionOk="0">
                  <a:moveTo>
                    <a:pt x="1044" y="1"/>
                  </a:moveTo>
                  <a:lnTo>
                    <a:pt x="573" y="236"/>
                  </a:lnTo>
                  <a:lnTo>
                    <a:pt x="337" y="304"/>
                  </a:lnTo>
                  <a:lnTo>
                    <a:pt x="68" y="371"/>
                  </a:lnTo>
                  <a:lnTo>
                    <a:pt x="1" y="405"/>
                  </a:lnTo>
                  <a:lnTo>
                    <a:pt x="1" y="472"/>
                  </a:lnTo>
                  <a:lnTo>
                    <a:pt x="34" y="506"/>
                  </a:lnTo>
                  <a:lnTo>
                    <a:pt x="68" y="573"/>
                  </a:lnTo>
                  <a:lnTo>
                    <a:pt x="304" y="573"/>
                  </a:lnTo>
                  <a:lnTo>
                    <a:pt x="573" y="539"/>
                  </a:lnTo>
                  <a:lnTo>
                    <a:pt x="809" y="438"/>
                  </a:lnTo>
                  <a:lnTo>
                    <a:pt x="1044" y="337"/>
                  </a:lnTo>
                  <a:lnTo>
                    <a:pt x="104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1468;p9">
              <a:extLst>
                <a:ext uri="{FF2B5EF4-FFF2-40B4-BE49-F238E27FC236}">
                  <a16:creationId xmlns:a16="http://schemas.microsoft.com/office/drawing/2014/main" id="{527B6297-4C21-47EF-9C81-E754D3612918}"/>
                </a:ext>
              </a:extLst>
            </p:cNvPr>
            <p:cNvSpPr/>
            <p:nvPr/>
          </p:nvSpPr>
          <p:spPr>
            <a:xfrm>
              <a:off x="6842003" y="2509590"/>
              <a:ext cx="20153" cy="16819"/>
            </a:xfrm>
            <a:custGeom>
              <a:avLst/>
              <a:gdLst/>
              <a:ahLst/>
              <a:cxnLst/>
              <a:rect l="l" t="t" r="r" b="b"/>
              <a:pathLst>
                <a:path w="405" h="338" extrusionOk="0">
                  <a:moveTo>
                    <a:pt x="404" y="1"/>
                  </a:moveTo>
                  <a:lnTo>
                    <a:pt x="236" y="68"/>
                  </a:lnTo>
                  <a:lnTo>
                    <a:pt x="68" y="135"/>
                  </a:lnTo>
                  <a:lnTo>
                    <a:pt x="0" y="203"/>
                  </a:lnTo>
                  <a:lnTo>
                    <a:pt x="0" y="270"/>
                  </a:lnTo>
                  <a:lnTo>
                    <a:pt x="34" y="304"/>
                  </a:lnTo>
                  <a:lnTo>
                    <a:pt x="101" y="337"/>
                  </a:lnTo>
                  <a:lnTo>
                    <a:pt x="270" y="337"/>
                  </a:lnTo>
                  <a:lnTo>
                    <a:pt x="404" y="304"/>
                  </a:lnTo>
                  <a:lnTo>
                    <a:pt x="4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9" name="Google Shape;1469;p9">
            <a:extLst>
              <a:ext uri="{FF2B5EF4-FFF2-40B4-BE49-F238E27FC236}">
                <a16:creationId xmlns:a16="http://schemas.microsoft.com/office/drawing/2014/main" id="{4851D77F-D952-42C4-A630-986F0D3473C4}"/>
              </a:ext>
            </a:extLst>
          </p:cNvPr>
          <p:cNvGrpSpPr/>
          <p:nvPr/>
        </p:nvGrpSpPr>
        <p:grpSpPr>
          <a:xfrm rot="16200000">
            <a:off x="4348341" y="-351522"/>
            <a:ext cx="905515" cy="1581538"/>
            <a:chOff x="5825057" y="3508074"/>
            <a:chExt cx="1037098" cy="1476031"/>
          </a:xfrm>
          <a:solidFill>
            <a:srgbClr val="C1D4D6"/>
          </a:solidFill>
        </p:grpSpPr>
        <p:sp>
          <p:nvSpPr>
            <p:cNvPr id="220" name="Google Shape;1470;p9">
              <a:extLst>
                <a:ext uri="{FF2B5EF4-FFF2-40B4-BE49-F238E27FC236}">
                  <a16:creationId xmlns:a16="http://schemas.microsoft.com/office/drawing/2014/main" id="{FAA95986-012C-4242-8209-33D12CCFA052}"/>
                </a:ext>
              </a:extLst>
            </p:cNvPr>
            <p:cNvSpPr/>
            <p:nvPr/>
          </p:nvSpPr>
          <p:spPr>
            <a:xfrm>
              <a:off x="5825057" y="3508074"/>
              <a:ext cx="1037098" cy="1476031"/>
            </a:xfrm>
            <a:custGeom>
              <a:avLst/>
              <a:gdLst/>
              <a:ahLst/>
              <a:cxnLst/>
              <a:rect l="l" t="t" r="r" b="b"/>
              <a:pathLst>
                <a:path w="20842" h="29663" extrusionOk="0">
                  <a:moveTo>
                    <a:pt x="19394" y="10707"/>
                  </a:moveTo>
                  <a:lnTo>
                    <a:pt x="19427" y="10876"/>
                  </a:lnTo>
                  <a:lnTo>
                    <a:pt x="19495" y="11044"/>
                  </a:lnTo>
                  <a:lnTo>
                    <a:pt x="19663" y="11347"/>
                  </a:lnTo>
                  <a:lnTo>
                    <a:pt x="19865" y="11616"/>
                  </a:lnTo>
                  <a:lnTo>
                    <a:pt x="19966" y="11717"/>
                  </a:lnTo>
                  <a:lnTo>
                    <a:pt x="20101" y="11818"/>
                  </a:lnTo>
                  <a:lnTo>
                    <a:pt x="19865" y="12458"/>
                  </a:lnTo>
                  <a:lnTo>
                    <a:pt x="19798" y="12357"/>
                  </a:lnTo>
                  <a:lnTo>
                    <a:pt x="19730" y="12222"/>
                  </a:lnTo>
                  <a:lnTo>
                    <a:pt x="19495" y="11785"/>
                  </a:lnTo>
                  <a:lnTo>
                    <a:pt x="19326" y="11549"/>
                  </a:lnTo>
                  <a:lnTo>
                    <a:pt x="19225" y="11414"/>
                  </a:lnTo>
                  <a:lnTo>
                    <a:pt x="19091" y="11347"/>
                  </a:lnTo>
                  <a:lnTo>
                    <a:pt x="19394" y="10707"/>
                  </a:lnTo>
                  <a:close/>
                  <a:moveTo>
                    <a:pt x="19023" y="11448"/>
                  </a:moveTo>
                  <a:lnTo>
                    <a:pt x="19225" y="11717"/>
                  </a:lnTo>
                  <a:lnTo>
                    <a:pt x="19394" y="12020"/>
                  </a:lnTo>
                  <a:lnTo>
                    <a:pt x="19528" y="12357"/>
                  </a:lnTo>
                  <a:lnTo>
                    <a:pt x="19629" y="12525"/>
                  </a:lnTo>
                  <a:lnTo>
                    <a:pt x="19764" y="12626"/>
                  </a:lnTo>
                  <a:lnTo>
                    <a:pt x="19798" y="12626"/>
                  </a:lnTo>
                  <a:lnTo>
                    <a:pt x="19629" y="13165"/>
                  </a:lnTo>
                  <a:lnTo>
                    <a:pt x="19394" y="12828"/>
                  </a:lnTo>
                  <a:lnTo>
                    <a:pt x="19192" y="12424"/>
                  </a:lnTo>
                  <a:lnTo>
                    <a:pt x="18990" y="12020"/>
                  </a:lnTo>
                  <a:lnTo>
                    <a:pt x="18956" y="12020"/>
                  </a:lnTo>
                  <a:lnTo>
                    <a:pt x="18922" y="12054"/>
                  </a:lnTo>
                  <a:lnTo>
                    <a:pt x="18956" y="12256"/>
                  </a:lnTo>
                  <a:lnTo>
                    <a:pt x="19023" y="12458"/>
                  </a:lnTo>
                  <a:lnTo>
                    <a:pt x="19192" y="12828"/>
                  </a:lnTo>
                  <a:lnTo>
                    <a:pt x="19360" y="13098"/>
                  </a:lnTo>
                  <a:lnTo>
                    <a:pt x="19427" y="13266"/>
                  </a:lnTo>
                  <a:lnTo>
                    <a:pt x="19562" y="13367"/>
                  </a:lnTo>
                  <a:lnTo>
                    <a:pt x="19259" y="14108"/>
                  </a:lnTo>
                  <a:lnTo>
                    <a:pt x="19192" y="13973"/>
                  </a:lnTo>
                  <a:lnTo>
                    <a:pt x="19091" y="13805"/>
                  </a:lnTo>
                  <a:lnTo>
                    <a:pt x="18922" y="13535"/>
                  </a:lnTo>
                  <a:lnTo>
                    <a:pt x="18687" y="13098"/>
                  </a:lnTo>
                  <a:lnTo>
                    <a:pt x="18417" y="12694"/>
                  </a:lnTo>
                  <a:lnTo>
                    <a:pt x="18821" y="11919"/>
                  </a:lnTo>
                  <a:lnTo>
                    <a:pt x="19023" y="11448"/>
                  </a:lnTo>
                  <a:close/>
                  <a:moveTo>
                    <a:pt x="18350" y="12828"/>
                  </a:moveTo>
                  <a:lnTo>
                    <a:pt x="18518" y="13199"/>
                  </a:lnTo>
                  <a:lnTo>
                    <a:pt x="18687" y="13535"/>
                  </a:lnTo>
                  <a:lnTo>
                    <a:pt x="18889" y="13939"/>
                  </a:lnTo>
                  <a:lnTo>
                    <a:pt x="19023" y="14142"/>
                  </a:lnTo>
                  <a:lnTo>
                    <a:pt x="19158" y="14276"/>
                  </a:lnTo>
                  <a:lnTo>
                    <a:pt x="19124" y="14377"/>
                  </a:lnTo>
                  <a:lnTo>
                    <a:pt x="18922" y="14781"/>
                  </a:lnTo>
                  <a:lnTo>
                    <a:pt x="18788" y="14512"/>
                  </a:lnTo>
                  <a:lnTo>
                    <a:pt x="18653" y="14310"/>
                  </a:lnTo>
                  <a:lnTo>
                    <a:pt x="18384" y="13805"/>
                  </a:lnTo>
                  <a:lnTo>
                    <a:pt x="18249" y="13535"/>
                  </a:lnTo>
                  <a:lnTo>
                    <a:pt x="18215" y="13401"/>
                  </a:lnTo>
                  <a:lnTo>
                    <a:pt x="18215" y="13266"/>
                  </a:lnTo>
                  <a:lnTo>
                    <a:pt x="18215" y="13232"/>
                  </a:lnTo>
                  <a:lnTo>
                    <a:pt x="18182" y="13266"/>
                  </a:lnTo>
                  <a:lnTo>
                    <a:pt x="18182" y="13266"/>
                  </a:lnTo>
                  <a:lnTo>
                    <a:pt x="18350" y="12828"/>
                  </a:lnTo>
                  <a:close/>
                  <a:moveTo>
                    <a:pt x="18182" y="13266"/>
                  </a:moveTo>
                  <a:lnTo>
                    <a:pt x="18148" y="13468"/>
                  </a:lnTo>
                  <a:lnTo>
                    <a:pt x="18148" y="13670"/>
                  </a:lnTo>
                  <a:lnTo>
                    <a:pt x="18215" y="13872"/>
                  </a:lnTo>
                  <a:lnTo>
                    <a:pt x="18316" y="14074"/>
                  </a:lnTo>
                  <a:lnTo>
                    <a:pt x="18518" y="14546"/>
                  </a:lnTo>
                  <a:lnTo>
                    <a:pt x="18653" y="14781"/>
                  </a:lnTo>
                  <a:lnTo>
                    <a:pt x="18788" y="15017"/>
                  </a:lnTo>
                  <a:lnTo>
                    <a:pt x="18619" y="15387"/>
                  </a:lnTo>
                  <a:lnTo>
                    <a:pt x="18552" y="15185"/>
                  </a:lnTo>
                  <a:lnTo>
                    <a:pt x="18451" y="14983"/>
                  </a:lnTo>
                  <a:lnTo>
                    <a:pt x="18249" y="14613"/>
                  </a:lnTo>
                  <a:lnTo>
                    <a:pt x="18081" y="14310"/>
                  </a:lnTo>
                  <a:lnTo>
                    <a:pt x="17980" y="14175"/>
                  </a:lnTo>
                  <a:lnTo>
                    <a:pt x="17845" y="14041"/>
                  </a:lnTo>
                  <a:lnTo>
                    <a:pt x="18182" y="13266"/>
                  </a:lnTo>
                  <a:close/>
                  <a:moveTo>
                    <a:pt x="17777" y="14209"/>
                  </a:moveTo>
                  <a:lnTo>
                    <a:pt x="17946" y="14512"/>
                  </a:lnTo>
                  <a:lnTo>
                    <a:pt x="18114" y="14781"/>
                  </a:lnTo>
                  <a:lnTo>
                    <a:pt x="18283" y="15185"/>
                  </a:lnTo>
                  <a:lnTo>
                    <a:pt x="18384" y="15387"/>
                  </a:lnTo>
                  <a:lnTo>
                    <a:pt x="18485" y="15589"/>
                  </a:lnTo>
                  <a:lnTo>
                    <a:pt x="18518" y="15589"/>
                  </a:lnTo>
                  <a:lnTo>
                    <a:pt x="18283" y="16094"/>
                  </a:lnTo>
                  <a:lnTo>
                    <a:pt x="18081" y="15758"/>
                  </a:lnTo>
                  <a:lnTo>
                    <a:pt x="17845" y="15286"/>
                  </a:lnTo>
                  <a:lnTo>
                    <a:pt x="17609" y="14815"/>
                  </a:lnTo>
                  <a:lnTo>
                    <a:pt x="17575" y="14781"/>
                  </a:lnTo>
                  <a:lnTo>
                    <a:pt x="17542" y="14781"/>
                  </a:lnTo>
                  <a:lnTo>
                    <a:pt x="17777" y="14209"/>
                  </a:lnTo>
                  <a:close/>
                  <a:moveTo>
                    <a:pt x="17508" y="14882"/>
                  </a:moveTo>
                  <a:lnTo>
                    <a:pt x="17575" y="15084"/>
                  </a:lnTo>
                  <a:lnTo>
                    <a:pt x="17643" y="15286"/>
                  </a:lnTo>
                  <a:lnTo>
                    <a:pt x="17811" y="15657"/>
                  </a:lnTo>
                  <a:lnTo>
                    <a:pt x="18148" y="16364"/>
                  </a:lnTo>
                  <a:lnTo>
                    <a:pt x="17878" y="16970"/>
                  </a:lnTo>
                  <a:lnTo>
                    <a:pt x="17643" y="16532"/>
                  </a:lnTo>
                  <a:lnTo>
                    <a:pt x="17407" y="16128"/>
                  </a:lnTo>
                  <a:lnTo>
                    <a:pt x="17205" y="15758"/>
                  </a:lnTo>
                  <a:lnTo>
                    <a:pt x="17508" y="14882"/>
                  </a:lnTo>
                  <a:close/>
                  <a:moveTo>
                    <a:pt x="17138" y="15892"/>
                  </a:moveTo>
                  <a:lnTo>
                    <a:pt x="17474" y="16633"/>
                  </a:lnTo>
                  <a:lnTo>
                    <a:pt x="17609" y="16902"/>
                  </a:lnTo>
                  <a:lnTo>
                    <a:pt x="17777" y="17205"/>
                  </a:lnTo>
                  <a:lnTo>
                    <a:pt x="17643" y="17441"/>
                  </a:lnTo>
                  <a:lnTo>
                    <a:pt x="17373" y="16936"/>
                  </a:lnTo>
                  <a:lnTo>
                    <a:pt x="17003" y="16229"/>
                  </a:lnTo>
                  <a:lnTo>
                    <a:pt x="17138" y="15892"/>
                  </a:lnTo>
                  <a:close/>
                  <a:moveTo>
                    <a:pt x="16936" y="16431"/>
                  </a:moveTo>
                  <a:lnTo>
                    <a:pt x="17037" y="16768"/>
                  </a:lnTo>
                  <a:lnTo>
                    <a:pt x="17171" y="17104"/>
                  </a:lnTo>
                  <a:lnTo>
                    <a:pt x="17340" y="17441"/>
                  </a:lnTo>
                  <a:lnTo>
                    <a:pt x="17441" y="17576"/>
                  </a:lnTo>
                  <a:lnTo>
                    <a:pt x="17542" y="17677"/>
                  </a:lnTo>
                  <a:lnTo>
                    <a:pt x="17340" y="18114"/>
                  </a:lnTo>
                  <a:lnTo>
                    <a:pt x="17104" y="17677"/>
                  </a:lnTo>
                  <a:lnTo>
                    <a:pt x="16936" y="17374"/>
                  </a:lnTo>
                  <a:lnTo>
                    <a:pt x="16700" y="17037"/>
                  </a:lnTo>
                  <a:lnTo>
                    <a:pt x="16936" y="16431"/>
                  </a:lnTo>
                  <a:close/>
                  <a:moveTo>
                    <a:pt x="16666" y="17172"/>
                  </a:moveTo>
                  <a:lnTo>
                    <a:pt x="16868" y="17542"/>
                  </a:lnTo>
                  <a:lnTo>
                    <a:pt x="17037" y="17912"/>
                  </a:lnTo>
                  <a:lnTo>
                    <a:pt x="17104" y="18148"/>
                  </a:lnTo>
                  <a:lnTo>
                    <a:pt x="17239" y="18384"/>
                  </a:lnTo>
                  <a:lnTo>
                    <a:pt x="16902" y="19124"/>
                  </a:lnTo>
                  <a:lnTo>
                    <a:pt x="16767" y="18922"/>
                  </a:lnTo>
                  <a:lnTo>
                    <a:pt x="16532" y="18316"/>
                  </a:lnTo>
                  <a:lnTo>
                    <a:pt x="16464" y="18148"/>
                  </a:lnTo>
                  <a:lnTo>
                    <a:pt x="16397" y="18081"/>
                  </a:lnTo>
                  <a:lnTo>
                    <a:pt x="16363" y="18013"/>
                  </a:lnTo>
                  <a:lnTo>
                    <a:pt x="16464" y="17744"/>
                  </a:lnTo>
                  <a:lnTo>
                    <a:pt x="16666" y="17172"/>
                  </a:lnTo>
                  <a:close/>
                  <a:moveTo>
                    <a:pt x="6499" y="8654"/>
                  </a:moveTo>
                  <a:lnTo>
                    <a:pt x="9428" y="9866"/>
                  </a:lnTo>
                  <a:lnTo>
                    <a:pt x="10876" y="10472"/>
                  </a:lnTo>
                  <a:lnTo>
                    <a:pt x="12323" y="11111"/>
                  </a:lnTo>
                  <a:lnTo>
                    <a:pt x="13030" y="11414"/>
                  </a:lnTo>
                  <a:lnTo>
                    <a:pt x="13771" y="11684"/>
                  </a:lnTo>
                  <a:lnTo>
                    <a:pt x="14478" y="11987"/>
                  </a:lnTo>
                  <a:lnTo>
                    <a:pt x="15185" y="12290"/>
                  </a:lnTo>
                  <a:lnTo>
                    <a:pt x="16464" y="12963"/>
                  </a:lnTo>
                  <a:lnTo>
                    <a:pt x="17104" y="13232"/>
                  </a:lnTo>
                  <a:lnTo>
                    <a:pt x="17441" y="13367"/>
                  </a:lnTo>
                  <a:lnTo>
                    <a:pt x="17811" y="13468"/>
                  </a:lnTo>
                  <a:lnTo>
                    <a:pt x="17138" y="15084"/>
                  </a:lnTo>
                  <a:lnTo>
                    <a:pt x="16801" y="15892"/>
                  </a:lnTo>
                  <a:lnTo>
                    <a:pt x="16532" y="16734"/>
                  </a:lnTo>
                  <a:lnTo>
                    <a:pt x="16027" y="18047"/>
                  </a:lnTo>
                  <a:lnTo>
                    <a:pt x="15488" y="19326"/>
                  </a:lnTo>
                  <a:lnTo>
                    <a:pt x="14882" y="19023"/>
                  </a:lnTo>
                  <a:lnTo>
                    <a:pt x="14276" y="18788"/>
                  </a:lnTo>
                  <a:lnTo>
                    <a:pt x="13030" y="18316"/>
                  </a:lnTo>
                  <a:lnTo>
                    <a:pt x="12290" y="17980"/>
                  </a:lnTo>
                  <a:lnTo>
                    <a:pt x="11583" y="17643"/>
                  </a:lnTo>
                  <a:lnTo>
                    <a:pt x="10876" y="17273"/>
                  </a:lnTo>
                  <a:lnTo>
                    <a:pt x="10135" y="16970"/>
                  </a:lnTo>
                  <a:lnTo>
                    <a:pt x="8586" y="16330"/>
                  </a:lnTo>
                  <a:lnTo>
                    <a:pt x="7037" y="15657"/>
                  </a:lnTo>
                  <a:lnTo>
                    <a:pt x="5455" y="14983"/>
                  </a:lnTo>
                  <a:lnTo>
                    <a:pt x="4681" y="14680"/>
                  </a:lnTo>
                  <a:lnTo>
                    <a:pt x="3873" y="14377"/>
                  </a:lnTo>
                  <a:lnTo>
                    <a:pt x="3906" y="14310"/>
                  </a:lnTo>
                  <a:lnTo>
                    <a:pt x="4815" y="12290"/>
                  </a:lnTo>
                  <a:lnTo>
                    <a:pt x="5724" y="10303"/>
                  </a:lnTo>
                  <a:lnTo>
                    <a:pt x="6499" y="8654"/>
                  </a:lnTo>
                  <a:close/>
                  <a:moveTo>
                    <a:pt x="16262" y="18215"/>
                  </a:moveTo>
                  <a:lnTo>
                    <a:pt x="16330" y="18485"/>
                  </a:lnTo>
                  <a:lnTo>
                    <a:pt x="16431" y="18821"/>
                  </a:lnTo>
                  <a:lnTo>
                    <a:pt x="16599" y="19158"/>
                  </a:lnTo>
                  <a:lnTo>
                    <a:pt x="16767" y="19427"/>
                  </a:lnTo>
                  <a:lnTo>
                    <a:pt x="16599" y="19730"/>
                  </a:lnTo>
                  <a:lnTo>
                    <a:pt x="16397" y="19192"/>
                  </a:lnTo>
                  <a:lnTo>
                    <a:pt x="16229" y="18922"/>
                  </a:lnTo>
                  <a:lnTo>
                    <a:pt x="16060" y="18720"/>
                  </a:lnTo>
                  <a:lnTo>
                    <a:pt x="16262" y="18215"/>
                  </a:lnTo>
                  <a:close/>
                  <a:moveTo>
                    <a:pt x="15993" y="18855"/>
                  </a:moveTo>
                  <a:lnTo>
                    <a:pt x="16229" y="19427"/>
                  </a:lnTo>
                  <a:lnTo>
                    <a:pt x="16363" y="19730"/>
                  </a:lnTo>
                  <a:lnTo>
                    <a:pt x="16498" y="20000"/>
                  </a:lnTo>
                  <a:lnTo>
                    <a:pt x="16363" y="20303"/>
                  </a:lnTo>
                  <a:lnTo>
                    <a:pt x="16195" y="20000"/>
                  </a:lnTo>
                  <a:lnTo>
                    <a:pt x="16027" y="19596"/>
                  </a:lnTo>
                  <a:lnTo>
                    <a:pt x="15892" y="19158"/>
                  </a:lnTo>
                  <a:lnTo>
                    <a:pt x="15993" y="18855"/>
                  </a:lnTo>
                  <a:close/>
                  <a:moveTo>
                    <a:pt x="15791" y="19394"/>
                  </a:moveTo>
                  <a:lnTo>
                    <a:pt x="15858" y="19764"/>
                  </a:lnTo>
                  <a:lnTo>
                    <a:pt x="15926" y="20067"/>
                  </a:lnTo>
                  <a:lnTo>
                    <a:pt x="16027" y="20370"/>
                  </a:lnTo>
                  <a:lnTo>
                    <a:pt x="16094" y="20505"/>
                  </a:lnTo>
                  <a:lnTo>
                    <a:pt x="16195" y="20639"/>
                  </a:lnTo>
                  <a:lnTo>
                    <a:pt x="16060" y="20942"/>
                  </a:lnTo>
                  <a:lnTo>
                    <a:pt x="15858" y="20505"/>
                  </a:lnTo>
                  <a:lnTo>
                    <a:pt x="15724" y="20235"/>
                  </a:lnTo>
                  <a:lnTo>
                    <a:pt x="15589" y="19932"/>
                  </a:lnTo>
                  <a:lnTo>
                    <a:pt x="15791" y="19394"/>
                  </a:lnTo>
                  <a:close/>
                  <a:moveTo>
                    <a:pt x="15522" y="20067"/>
                  </a:moveTo>
                  <a:lnTo>
                    <a:pt x="15757" y="20740"/>
                  </a:lnTo>
                  <a:lnTo>
                    <a:pt x="15825" y="20976"/>
                  </a:lnTo>
                  <a:lnTo>
                    <a:pt x="15892" y="21111"/>
                  </a:lnTo>
                  <a:lnTo>
                    <a:pt x="15959" y="21212"/>
                  </a:lnTo>
                  <a:lnTo>
                    <a:pt x="15858" y="21447"/>
                  </a:lnTo>
                  <a:lnTo>
                    <a:pt x="15690" y="21144"/>
                  </a:lnTo>
                  <a:lnTo>
                    <a:pt x="15353" y="20437"/>
                  </a:lnTo>
                  <a:lnTo>
                    <a:pt x="15522" y="20067"/>
                  </a:lnTo>
                  <a:close/>
                  <a:moveTo>
                    <a:pt x="15286" y="20606"/>
                  </a:moveTo>
                  <a:lnTo>
                    <a:pt x="15488" y="21245"/>
                  </a:lnTo>
                  <a:lnTo>
                    <a:pt x="15589" y="21515"/>
                  </a:lnTo>
                  <a:lnTo>
                    <a:pt x="15724" y="21750"/>
                  </a:lnTo>
                  <a:lnTo>
                    <a:pt x="15555" y="22155"/>
                  </a:lnTo>
                  <a:lnTo>
                    <a:pt x="15454" y="21919"/>
                  </a:lnTo>
                  <a:lnTo>
                    <a:pt x="15353" y="21683"/>
                  </a:lnTo>
                  <a:lnTo>
                    <a:pt x="15219" y="21414"/>
                  </a:lnTo>
                  <a:lnTo>
                    <a:pt x="15084" y="21144"/>
                  </a:lnTo>
                  <a:lnTo>
                    <a:pt x="15286" y="20606"/>
                  </a:lnTo>
                  <a:close/>
                  <a:moveTo>
                    <a:pt x="15017" y="21279"/>
                  </a:moveTo>
                  <a:lnTo>
                    <a:pt x="15185" y="21750"/>
                  </a:lnTo>
                  <a:lnTo>
                    <a:pt x="15286" y="22087"/>
                  </a:lnTo>
                  <a:lnTo>
                    <a:pt x="15353" y="22222"/>
                  </a:lnTo>
                  <a:lnTo>
                    <a:pt x="15454" y="22357"/>
                  </a:lnTo>
                  <a:lnTo>
                    <a:pt x="15488" y="22357"/>
                  </a:lnTo>
                  <a:lnTo>
                    <a:pt x="15320" y="22794"/>
                  </a:lnTo>
                  <a:lnTo>
                    <a:pt x="15151" y="22525"/>
                  </a:lnTo>
                  <a:lnTo>
                    <a:pt x="14949" y="22188"/>
                  </a:lnTo>
                  <a:lnTo>
                    <a:pt x="14781" y="21885"/>
                  </a:lnTo>
                  <a:lnTo>
                    <a:pt x="15017" y="21279"/>
                  </a:lnTo>
                  <a:close/>
                  <a:moveTo>
                    <a:pt x="14747" y="21986"/>
                  </a:moveTo>
                  <a:lnTo>
                    <a:pt x="14815" y="22289"/>
                  </a:lnTo>
                  <a:lnTo>
                    <a:pt x="14949" y="22525"/>
                  </a:lnTo>
                  <a:lnTo>
                    <a:pt x="15050" y="22794"/>
                  </a:lnTo>
                  <a:lnTo>
                    <a:pt x="15219" y="23064"/>
                  </a:lnTo>
                  <a:lnTo>
                    <a:pt x="15050" y="23400"/>
                  </a:lnTo>
                  <a:lnTo>
                    <a:pt x="14949" y="23198"/>
                  </a:lnTo>
                  <a:lnTo>
                    <a:pt x="14882" y="22996"/>
                  </a:lnTo>
                  <a:lnTo>
                    <a:pt x="14747" y="22693"/>
                  </a:lnTo>
                  <a:lnTo>
                    <a:pt x="14579" y="22390"/>
                  </a:lnTo>
                  <a:lnTo>
                    <a:pt x="14747" y="21986"/>
                  </a:lnTo>
                  <a:close/>
                  <a:moveTo>
                    <a:pt x="14545" y="22458"/>
                  </a:moveTo>
                  <a:lnTo>
                    <a:pt x="14680" y="23097"/>
                  </a:lnTo>
                  <a:lnTo>
                    <a:pt x="14815" y="23400"/>
                  </a:lnTo>
                  <a:lnTo>
                    <a:pt x="14882" y="23535"/>
                  </a:lnTo>
                  <a:lnTo>
                    <a:pt x="14983" y="23670"/>
                  </a:lnTo>
                  <a:lnTo>
                    <a:pt x="14815" y="24074"/>
                  </a:lnTo>
                  <a:lnTo>
                    <a:pt x="14680" y="23771"/>
                  </a:lnTo>
                  <a:lnTo>
                    <a:pt x="14478" y="23434"/>
                  </a:lnTo>
                  <a:lnTo>
                    <a:pt x="14377" y="23299"/>
                  </a:lnTo>
                  <a:lnTo>
                    <a:pt x="14276" y="23131"/>
                  </a:lnTo>
                  <a:lnTo>
                    <a:pt x="14545" y="22458"/>
                  </a:lnTo>
                  <a:close/>
                  <a:moveTo>
                    <a:pt x="14242" y="23198"/>
                  </a:moveTo>
                  <a:lnTo>
                    <a:pt x="14512" y="23905"/>
                  </a:lnTo>
                  <a:lnTo>
                    <a:pt x="14613" y="24141"/>
                  </a:lnTo>
                  <a:lnTo>
                    <a:pt x="14714" y="24343"/>
                  </a:lnTo>
                  <a:lnTo>
                    <a:pt x="14613" y="24713"/>
                  </a:lnTo>
                  <a:lnTo>
                    <a:pt x="14478" y="24444"/>
                  </a:lnTo>
                  <a:lnTo>
                    <a:pt x="14377" y="24175"/>
                  </a:lnTo>
                  <a:lnTo>
                    <a:pt x="14242" y="23905"/>
                  </a:lnTo>
                  <a:lnTo>
                    <a:pt x="14074" y="23670"/>
                  </a:lnTo>
                  <a:lnTo>
                    <a:pt x="14108" y="23569"/>
                  </a:lnTo>
                  <a:lnTo>
                    <a:pt x="14242" y="23198"/>
                  </a:lnTo>
                  <a:close/>
                  <a:moveTo>
                    <a:pt x="13973" y="23838"/>
                  </a:moveTo>
                  <a:lnTo>
                    <a:pt x="14007" y="23939"/>
                  </a:lnTo>
                  <a:lnTo>
                    <a:pt x="14242" y="24511"/>
                  </a:lnTo>
                  <a:lnTo>
                    <a:pt x="14343" y="24747"/>
                  </a:lnTo>
                  <a:lnTo>
                    <a:pt x="14411" y="24882"/>
                  </a:lnTo>
                  <a:lnTo>
                    <a:pt x="14478" y="25016"/>
                  </a:lnTo>
                  <a:lnTo>
                    <a:pt x="14343" y="25420"/>
                  </a:lnTo>
                  <a:lnTo>
                    <a:pt x="14276" y="25319"/>
                  </a:lnTo>
                  <a:lnTo>
                    <a:pt x="14209" y="25218"/>
                  </a:lnTo>
                  <a:lnTo>
                    <a:pt x="14141" y="25117"/>
                  </a:lnTo>
                  <a:lnTo>
                    <a:pt x="14040" y="24915"/>
                  </a:lnTo>
                  <a:lnTo>
                    <a:pt x="13939" y="24646"/>
                  </a:lnTo>
                  <a:lnTo>
                    <a:pt x="13838" y="24511"/>
                  </a:lnTo>
                  <a:lnTo>
                    <a:pt x="13737" y="24410"/>
                  </a:lnTo>
                  <a:lnTo>
                    <a:pt x="13973" y="23838"/>
                  </a:lnTo>
                  <a:close/>
                  <a:moveTo>
                    <a:pt x="13704" y="24511"/>
                  </a:moveTo>
                  <a:lnTo>
                    <a:pt x="13838" y="24848"/>
                  </a:lnTo>
                  <a:lnTo>
                    <a:pt x="13973" y="25185"/>
                  </a:lnTo>
                  <a:lnTo>
                    <a:pt x="14108" y="25387"/>
                  </a:lnTo>
                  <a:lnTo>
                    <a:pt x="14175" y="25521"/>
                  </a:lnTo>
                  <a:lnTo>
                    <a:pt x="14310" y="25555"/>
                  </a:lnTo>
                  <a:lnTo>
                    <a:pt x="14108" y="26127"/>
                  </a:lnTo>
                  <a:lnTo>
                    <a:pt x="14040" y="26026"/>
                  </a:lnTo>
                  <a:lnTo>
                    <a:pt x="13838" y="25521"/>
                  </a:lnTo>
                  <a:lnTo>
                    <a:pt x="13704" y="25218"/>
                  </a:lnTo>
                  <a:lnTo>
                    <a:pt x="13603" y="25084"/>
                  </a:lnTo>
                  <a:lnTo>
                    <a:pt x="13502" y="24983"/>
                  </a:lnTo>
                  <a:lnTo>
                    <a:pt x="13704" y="24511"/>
                  </a:lnTo>
                  <a:close/>
                  <a:moveTo>
                    <a:pt x="13468" y="25050"/>
                  </a:moveTo>
                  <a:lnTo>
                    <a:pt x="13569" y="25218"/>
                  </a:lnTo>
                  <a:lnTo>
                    <a:pt x="13636" y="25420"/>
                  </a:lnTo>
                  <a:lnTo>
                    <a:pt x="13737" y="25757"/>
                  </a:lnTo>
                  <a:lnTo>
                    <a:pt x="13838" y="26060"/>
                  </a:lnTo>
                  <a:lnTo>
                    <a:pt x="13906" y="26195"/>
                  </a:lnTo>
                  <a:lnTo>
                    <a:pt x="14007" y="26329"/>
                  </a:lnTo>
                  <a:lnTo>
                    <a:pt x="13838" y="26733"/>
                  </a:lnTo>
                  <a:lnTo>
                    <a:pt x="13670" y="26397"/>
                  </a:lnTo>
                  <a:lnTo>
                    <a:pt x="13569" y="26094"/>
                  </a:lnTo>
                  <a:lnTo>
                    <a:pt x="13468" y="25757"/>
                  </a:lnTo>
                  <a:lnTo>
                    <a:pt x="13333" y="25454"/>
                  </a:lnTo>
                  <a:lnTo>
                    <a:pt x="13300" y="25454"/>
                  </a:lnTo>
                  <a:lnTo>
                    <a:pt x="13468" y="25050"/>
                  </a:lnTo>
                  <a:close/>
                  <a:moveTo>
                    <a:pt x="13266" y="25521"/>
                  </a:moveTo>
                  <a:lnTo>
                    <a:pt x="13333" y="25892"/>
                  </a:lnTo>
                  <a:lnTo>
                    <a:pt x="13401" y="26262"/>
                  </a:lnTo>
                  <a:lnTo>
                    <a:pt x="13468" y="26430"/>
                  </a:lnTo>
                  <a:lnTo>
                    <a:pt x="13535" y="26599"/>
                  </a:lnTo>
                  <a:lnTo>
                    <a:pt x="13603" y="26767"/>
                  </a:lnTo>
                  <a:lnTo>
                    <a:pt x="13737" y="26902"/>
                  </a:lnTo>
                  <a:lnTo>
                    <a:pt x="13603" y="27238"/>
                  </a:lnTo>
                  <a:lnTo>
                    <a:pt x="13367" y="26834"/>
                  </a:lnTo>
                  <a:lnTo>
                    <a:pt x="13199" y="26498"/>
                  </a:lnTo>
                  <a:lnTo>
                    <a:pt x="12997" y="26195"/>
                  </a:lnTo>
                  <a:lnTo>
                    <a:pt x="13266" y="25521"/>
                  </a:lnTo>
                  <a:close/>
                  <a:moveTo>
                    <a:pt x="270" y="23400"/>
                  </a:moveTo>
                  <a:lnTo>
                    <a:pt x="405" y="23569"/>
                  </a:lnTo>
                  <a:lnTo>
                    <a:pt x="573" y="23703"/>
                  </a:lnTo>
                  <a:lnTo>
                    <a:pt x="741" y="23838"/>
                  </a:lnTo>
                  <a:lnTo>
                    <a:pt x="977" y="23939"/>
                  </a:lnTo>
                  <a:lnTo>
                    <a:pt x="1381" y="24141"/>
                  </a:lnTo>
                  <a:lnTo>
                    <a:pt x="1785" y="24276"/>
                  </a:lnTo>
                  <a:lnTo>
                    <a:pt x="3469" y="24949"/>
                  </a:lnTo>
                  <a:lnTo>
                    <a:pt x="4310" y="25286"/>
                  </a:lnTo>
                  <a:lnTo>
                    <a:pt x="5152" y="25589"/>
                  </a:lnTo>
                  <a:lnTo>
                    <a:pt x="6936" y="26262"/>
                  </a:lnTo>
                  <a:lnTo>
                    <a:pt x="8721" y="26969"/>
                  </a:lnTo>
                  <a:lnTo>
                    <a:pt x="9529" y="27339"/>
                  </a:lnTo>
                  <a:lnTo>
                    <a:pt x="9529" y="27339"/>
                  </a:lnTo>
                  <a:lnTo>
                    <a:pt x="7273" y="26531"/>
                  </a:lnTo>
                  <a:lnTo>
                    <a:pt x="5455" y="25892"/>
                  </a:lnTo>
                  <a:lnTo>
                    <a:pt x="4546" y="25555"/>
                  </a:lnTo>
                  <a:lnTo>
                    <a:pt x="3637" y="25218"/>
                  </a:lnTo>
                  <a:lnTo>
                    <a:pt x="3536" y="25185"/>
                  </a:lnTo>
                  <a:lnTo>
                    <a:pt x="2896" y="24915"/>
                  </a:lnTo>
                  <a:lnTo>
                    <a:pt x="2223" y="24612"/>
                  </a:lnTo>
                  <a:lnTo>
                    <a:pt x="1583" y="24276"/>
                  </a:lnTo>
                  <a:lnTo>
                    <a:pt x="910" y="23973"/>
                  </a:lnTo>
                  <a:lnTo>
                    <a:pt x="304" y="23602"/>
                  </a:lnTo>
                  <a:lnTo>
                    <a:pt x="236" y="23434"/>
                  </a:lnTo>
                  <a:lnTo>
                    <a:pt x="270" y="23400"/>
                  </a:lnTo>
                  <a:close/>
                  <a:moveTo>
                    <a:pt x="3940" y="14546"/>
                  </a:moveTo>
                  <a:lnTo>
                    <a:pt x="4041" y="14680"/>
                  </a:lnTo>
                  <a:lnTo>
                    <a:pt x="4512" y="14882"/>
                  </a:lnTo>
                  <a:lnTo>
                    <a:pt x="6431" y="15690"/>
                  </a:lnTo>
                  <a:lnTo>
                    <a:pt x="7879" y="16296"/>
                  </a:lnTo>
                  <a:lnTo>
                    <a:pt x="9360" y="16902"/>
                  </a:lnTo>
                  <a:lnTo>
                    <a:pt x="10135" y="17273"/>
                  </a:lnTo>
                  <a:lnTo>
                    <a:pt x="10909" y="17609"/>
                  </a:lnTo>
                  <a:lnTo>
                    <a:pt x="12458" y="18350"/>
                  </a:lnTo>
                  <a:lnTo>
                    <a:pt x="13199" y="18653"/>
                  </a:lnTo>
                  <a:lnTo>
                    <a:pt x="13939" y="18922"/>
                  </a:lnTo>
                  <a:lnTo>
                    <a:pt x="14680" y="19225"/>
                  </a:lnTo>
                  <a:lnTo>
                    <a:pt x="15050" y="19394"/>
                  </a:lnTo>
                  <a:lnTo>
                    <a:pt x="15387" y="19562"/>
                  </a:lnTo>
                  <a:lnTo>
                    <a:pt x="14781" y="21043"/>
                  </a:lnTo>
                  <a:lnTo>
                    <a:pt x="14478" y="21750"/>
                  </a:lnTo>
                  <a:lnTo>
                    <a:pt x="14175" y="22525"/>
                  </a:lnTo>
                  <a:lnTo>
                    <a:pt x="13603" y="24040"/>
                  </a:lnTo>
                  <a:lnTo>
                    <a:pt x="12963" y="25589"/>
                  </a:lnTo>
                  <a:lnTo>
                    <a:pt x="12727" y="26195"/>
                  </a:lnTo>
                  <a:lnTo>
                    <a:pt x="12492" y="26834"/>
                  </a:lnTo>
                  <a:lnTo>
                    <a:pt x="12357" y="27137"/>
                  </a:lnTo>
                  <a:lnTo>
                    <a:pt x="12189" y="27407"/>
                  </a:lnTo>
                  <a:lnTo>
                    <a:pt x="12020" y="27710"/>
                  </a:lnTo>
                  <a:lnTo>
                    <a:pt x="11818" y="27945"/>
                  </a:lnTo>
                  <a:lnTo>
                    <a:pt x="11212" y="27777"/>
                  </a:lnTo>
                  <a:lnTo>
                    <a:pt x="10640" y="27508"/>
                  </a:lnTo>
                  <a:lnTo>
                    <a:pt x="9495" y="27003"/>
                  </a:lnTo>
                  <a:lnTo>
                    <a:pt x="7845" y="26329"/>
                  </a:lnTo>
                  <a:lnTo>
                    <a:pt x="6196" y="25690"/>
                  </a:lnTo>
                  <a:lnTo>
                    <a:pt x="2829" y="24410"/>
                  </a:lnTo>
                  <a:lnTo>
                    <a:pt x="2189" y="24175"/>
                  </a:lnTo>
                  <a:lnTo>
                    <a:pt x="1550" y="23939"/>
                  </a:lnTo>
                  <a:lnTo>
                    <a:pt x="943" y="23636"/>
                  </a:lnTo>
                  <a:lnTo>
                    <a:pt x="640" y="23468"/>
                  </a:lnTo>
                  <a:lnTo>
                    <a:pt x="371" y="23266"/>
                  </a:lnTo>
                  <a:lnTo>
                    <a:pt x="371" y="23232"/>
                  </a:lnTo>
                  <a:lnTo>
                    <a:pt x="371" y="23198"/>
                  </a:lnTo>
                  <a:lnTo>
                    <a:pt x="405" y="23131"/>
                  </a:lnTo>
                  <a:lnTo>
                    <a:pt x="405" y="23064"/>
                  </a:lnTo>
                  <a:lnTo>
                    <a:pt x="472" y="22895"/>
                  </a:lnTo>
                  <a:lnTo>
                    <a:pt x="708" y="22155"/>
                  </a:lnTo>
                  <a:lnTo>
                    <a:pt x="1583" y="19932"/>
                  </a:lnTo>
                  <a:lnTo>
                    <a:pt x="2661" y="17239"/>
                  </a:lnTo>
                  <a:lnTo>
                    <a:pt x="3805" y="14579"/>
                  </a:lnTo>
                  <a:lnTo>
                    <a:pt x="3873" y="14579"/>
                  </a:lnTo>
                  <a:lnTo>
                    <a:pt x="3906" y="14546"/>
                  </a:lnTo>
                  <a:close/>
                  <a:moveTo>
                    <a:pt x="12963" y="26296"/>
                  </a:moveTo>
                  <a:lnTo>
                    <a:pt x="13199" y="26834"/>
                  </a:lnTo>
                  <a:lnTo>
                    <a:pt x="13333" y="27137"/>
                  </a:lnTo>
                  <a:lnTo>
                    <a:pt x="13502" y="27440"/>
                  </a:lnTo>
                  <a:lnTo>
                    <a:pt x="13266" y="27912"/>
                  </a:lnTo>
                  <a:lnTo>
                    <a:pt x="13232" y="27945"/>
                  </a:lnTo>
                  <a:lnTo>
                    <a:pt x="13165" y="27710"/>
                  </a:lnTo>
                  <a:lnTo>
                    <a:pt x="13098" y="27508"/>
                  </a:lnTo>
                  <a:lnTo>
                    <a:pt x="12963" y="27104"/>
                  </a:lnTo>
                  <a:lnTo>
                    <a:pt x="12795" y="26700"/>
                  </a:lnTo>
                  <a:lnTo>
                    <a:pt x="12929" y="26397"/>
                  </a:lnTo>
                  <a:lnTo>
                    <a:pt x="12963" y="26296"/>
                  </a:lnTo>
                  <a:close/>
                  <a:moveTo>
                    <a:pt x="12391" y="27609"/>
                  </a:moveTo>
                  <a:lnTo>
                    <a:pt x="12424" y="27777"/>
                  </a:lnTo>
                  <a:lnTo>
                    <a:pt x="12492" y="27912"/>
                  </a:lnTo>
                  <a:lnTo>
                    <a:pt x="12626" y="28248"/>
                  </a:lnTo>
                  <a:lnTo>
                    <a:pt x="12626" y="28248"/>
                  </a:lnTo>
                  <a:lnTo>
                    <a:pt x="12020" y="28080"/>
                  </a:lnTo>
                  <a:lnTo>
                    <a:pt x="12222" y="27844"/>
                  </a:lnTo>
                  <a:lnTo>
                    <a:pt x="12391" y="27609"/>
                  </a:lnTo>
                  <a:close/>
                  <a:moveTo>
                    <a:pt x="12727" y="26902"/>
                  </a:moveTo>
                  <a:lnTo>
                    <a:pt x="12862" y="27440"/>
                  </a:lnTo>
                  <a:lnTo>
                    <a:pt x="12963" y="27811"/>
                  </a:lnTo>
                  <a:lnTo>
                    <a:pt x="13030" y="28013"/>
                  </a:lnTo>
                  <a:lnTo>
                    <a:pt x="13131" y="28147"/>
                  </a:lnTo>
                  <a:lnTo>
                    <a:pt x="13030" y="28349"/>
                  </a:lnTo>
                  <a:lnTo>
                    <a:pt x="12997" y="28349"/>
                  </a:lnTo>
                  <a:lnTo>
                    <a:pt x="12997" y="28248"/>
                  </a:lnTo>
                  <a:lnTo>
                    <a:pt x="12963" y="28215"/>
                  </a:lnTo>
                  <a:lnTo>
                    <a:pt x="12929" y="28215"/>
                  </a:lnTo>
                  <a:lnTo>
                    <a:pt x="12896" y="28248"/>
                  </a:lnTo>
                  <a:lnTo>
                    <a:pt x="12660" y="27777"/>
                  </a:lnTo>
                  <a:lnTo>
                    <a:pt x="12593" y="27575"/>
                  </a:lnTo>
                  <a:lnTo>
                    <a:pt x="12525" y="27339"/>
                  </a:lnTo>
                  <a:lnTo>
                    <a:pt x="12727" y="26902"/>
                  </a:lnTo>
                  <a:close/>
                  <a:moveTo>
                    <a:pt x="19764" y="18788"/>
                  </a:moveTo>
                  <a:lnTo>
                    <a:pt x="19360" y="19697"/>
                  </a:lnTo>
                  <a:lnTo>
                    <a:pt x="19023" y="20606"/>
                  </a:lnTo>
                  <a:lnTo>
                    <a:pt x="18687" y="21548"/>
                  </a:lnTo>
                  <a:lnTo>
                    <a:pt x="18316" y="22491"/>
                  </a:lnTo>
                  <a:lnTo>
                    <a:pt x="17878" y="23468"/>
                  </a:lnTo>
                  <a:lnTo>
                    <a:pt x="17441" y="24410"/>
                  </a:lnTo>
                  <a:lnTo>
                    <a:pt x="16969" y="25387"/>
                  </a:lnTo>
                  <a:lnTo>
                    <a:pt x="16532" y="26329"/>
                  </a:lnTo>
                  <a:lnTo>
                    <a:pt x="16296" y="26834"/>
                  </a:lnTo>
                  <a:lnTo>
                    <a:pt x="16094" y="27373"/>
                  </a:lnTo>
                  <a:lnTo>
                    <a:pt x="15892" y="27878"/>
                  </a:lnTo>
                  <a:lnTo>
                    <a:pt x="15623" y="28383"/>
                  </a:lnTo>
                  <a:lnTo>
                    <a:pt x="15724" y="28147"/>
                  </a:lnTo>
                  <a:lnTo>
                    <a:pt x="16767" y="25723"/>
                  </a:lnTo>
                  <a:lnTo>
                    <a:pt x="17811" y="23333"/>
                  </a:lnTo>
                  <a:lnTo>
                    <a:pt x="18249" y="22188"/>
                  </a:lnTo>
                  <a:lnTo>
                    <a:pt x="18653" y="21043"/>
                  </a:lnTo>
                  <a:lnTo>
                    <a:pt x="18889" y="20437"/>
                  </a:lnTo>
                  <a:lnTo>
                    <a:pt x="19158" y="19899"/>
                  </a:lnTo>
                  <a:lnTo>
                    <a:pt x="19764" y="18788"/>
                  </a:lnTo>
                  <a:close/>
                  <a:moveTo>
                    <a:pt x="5489" y="26060"/>
                  </a:moveTo>
                  <a:lnTo>
                    <a:pt x="6532" y="26430"/>
                  </a:lnTo>
                  <a:lnTo>
                    <a:pt x="8451" y="27070"/>
                  </a:lnTo>
                  <a:lnTo>
                    <a:pt x="10371" y="27743"/>
                  </a:lnTo>
                  <a:lnTo>
                    <a:pt x="11145" y="28013"/>
                  </a:lnTo>
                  <a:lnTo>
                    <a:pt x="11650" y="28181"/>
                  </a:lnTo>
                  <a:lnTo>
                    <a:pt x="11616" y="28215"/>
                  </a:lnTo>
                  <a:lnTo>
                    <a:pt x="11549" y="28349"/>
                  </a:lnTo>
                  <a:lnTo>
                    <a:pt x="11515" y="28450"/>
                  </a:lnTo>
                  <a:lnTo>
                    <a:pt x="11111" y="28282"/>
                  </a:lnTo>
                  <a:lnTo>
                    <a:pt x="9327" y="27541"/>
                  </a:lnTo>
                  <a:lnTo>
                    <a:pt x="7509" y="26868"/>
                  </a:lnTo>
                  <a:lnTo>
                    <a:pt x="6499" y="26464"/>
                  </a:lnTo>
                  <a:lnTo>
                    <a:pt x="5489" y="26060"/>
                  </a:lnTo>
                  <a:close/>
                  <a:moveTo>
                    <a:pt x="12323" y="28316"/>
                  </a:moveTo>
                  <a:lnTo>
                    <a:pt x="12761" y="28450"/>
                  </a:lnTo>
                  <a:lnTo>
                    <a:pt x="12525" y="28417"/>
                  </a:lnTo>
                  <a:lnTo>
                    <a:pt x="12323" y="28316"/>
                  </a:lnTo>
                  <a:close/>
                  <a:moveTo>
                    <a:pt x="371" y="23905"/>
                  </a:moveTo>
                  <a:lnTo>
                    <a:pt x="741" y="24141"/>
                  </a:lnTo>
                  <a:lnTo>
                    <a:pt x="1145" y="24377"/>
                  </a:lnTo>
                  <a:lnTo>
                    <a:pt x="1550" y="24579"/>
                  </a:lnTo>
                  <a:lnTo>
                    <a:pt x="1987" y="24747"/>
                  </a:lnTo>
                  <a:lnTo>
                    <a:pt x="2829" y="25084"/>
                  </a:lnTo>
                  <a:lnTo>
                    <a:pt x="3704" y="25420"/>
                  </a:lnTo>
                  <a:lnTo>
                    <a:pt x="5691" y="26296"/>
                  </a:lnTo>
                  <a:lnTo>
                    <a:pt x="6701" y="26733"/>
                  </a:lnTo>
                  <a:lnTo>
                    <a:pt x="7711" y="27137"/>
                  </a:lnTo>
                  <a:lnTo>
                    <a:pt x="9630" y="27878"/>
                  </a:lnTo>
                  <a:lnTo>
                    <a:pt x="11515" y="28652"/>
                  </a:lnTo>
                  <a:lnTo>
                    <a:pt x="11515" y="28753"/>
                  </a:lnTo>
                  <a:lnTo>
                    <a:pt x="11381" y="28720"/>
                  </a:lnTo>
                  <a:lnTo>
                    <a:pt x="10640" y="28383"/>
                  </a:lnTo>
                  <a:lnTo>
                    <a:pt x="9866" y="28080"/>
                  </a:lnTo>
                  <a:lnTo>
                    <a:pt x="8317" y="27474"/>
                  </a:lnTo>
                  <a:lnTo>
                    <a:pt x="7340" y="27070"/>
                  </a:lnTo>
                  <a:lnTo>
                    <a:pt x="6364" y="26666"/>
                  </a:lnTo>
                  <a:lnTo>
                    <a:pt x="4411" y="25791"/>
                  </a:lnTo>
                  <a:lnTo>
                    <a:pt x="2459" y="24949"/>
                  </a:lnTo>
                  <a:lnTo>
                    <a:pt x="1482" y="24579"/>
                  </a:lnTo>
                  <a:lnTo>
                    <a:pt x="506" y="24208"/>
                  </a:lnTo>
                  <a:lnTo>
                    <a:pt x="506" y="24175"/>
                  </a:lnTo>
                  <a:lnTo>
                    <a:pt x="472" y="24141"/>
                  </a:lnTo>
                  <a:lnTo>
                    <a:pt x="371" y="23905"/>
                  </a:lnTo>
                  <a:close/>
                  <a:moveTo>
                    <a:pt x="11852" y="28349"/>
                  </a:moveTo>
                  <a:lnTo>
                    <a:pt x="11919" y="28417"/>
                  </a:lnTo>
                  <a:lnTo>
                    <a:pt x="12020" y="28484"/>
                  </a:lnTo>
                  <a:lnTo>
                    <a:pt x="12256" y="28585"/>
                  </a:lnTo>
                  <a:lnTo>
                    <a:pt x="12525" y="28686"/>
                  </a:lnTo>
                  <a:lnTo>
                    <a:pt x="12795" y="28753"/>
                  </a:lnTo>
                  <a:lnTo>
                    <a:pt x="12727" y="28888"/>
                  </a:lnTo>
                  <a:lnTo>
                    <a:pt x="12256" y="28753"/>
                  </a:lnTo>
                  <a:lnTo>
                    <a:pt x="11785" y="28551"/>
                  </a:lnTo>
                  <a:lnTo>
                    <a:pt x="11785" y="28349"/>
                  </a:lnTo>
                  <a:close/>
                  <a:moveTo>
                    <a:pt x="13064" y="28753"/>
                  </a:moveTo>
                  <a:lnTo>
                    <a:pt x="13098" y="28821"/>
                  </a:lnTo>
                  <a:lnTo>
                    <a:pt x="13165" y="28854"/>
                  </a:lnTo>
                  <a:lnTo>
                    <a:pt x="13401" y="28888"/>
                  </a:lnTo>
                  <a:lnTo>
                    <a:pt x="13636" y="28922"/>
                  </a:lnTo>
                  <a:lnTo>
                    <a:pt x="14074" y="29023"/>
                  </a:lnTo>
                  <a:lnTo>
                    <a:pt x="13805" y="29056"/>
                  </a:lnTo>
                  <a:lnTo>
                    <a:pt x="13502" y="29023"/>
                  </a:lnTo>
                  <a:lnTo>
                    <a:pt x="13232" y="28989"/>
                  </a:lnTo>
                  <a:lnTo>
                    <a:pt x="12929" y="28955"/>
                  </a:lnTo>
                  <a:lnTo>
                    <a:pt x="12963" y="28753"/>
                  </a:lnTo>
                  <a:close/>
                  <a:moveTo>
                    <a:pt x="11751" y="28753"/>
                  </a:moveTo>
                  <a:lnTo>
                    <a:pt x="11852" y="28787"/>
                  </a:lnTo>
                  <a:lnTo>
                    <a:pt x="12290" y="28955"/>
                  </a:lnTo>
                  <a:lnTo>
                    <a:pt x="12727" y="29090"/>
                  </a:lnTo>
                  <a:lnTo>
                    <a:pt x="12761" y="29292"/>
                  </a:lnTo>
                  <a:lnTo>
                    <a:pt x="12256" y="29090"/>
                  </a:lnTo>
                  <a:lnTo>
                    <a:pt x="11751" y="28888"/>
                  </a:lnTo>
                  <a:lnTo>
                    <a:pt x="11751" y="28753"/>
                  </a:lnTo>
                  <a:close/>
                  <a:moveTo>
                    <a:pt x="15084" y="28989"/>
                  </a:moveTo>
                  <a:lnTo>
                    <a:pt x="14916" y="29124"/>
                  </a:lnTo>
                  <a:lnTo>
                    <a:pt x="14714" y="29258"/>
                  </a:lnTo>
                  <a:lnTo>
                    <a:pt x="14512" y="29359"/>
                  </a:lnTo>
                  <a:lnTo>
                    <a:pt x="14310" y="29427"/>
                  </a:lnTo>
                  <a:lnTo>
                    <a:pt x="14074" y="29460"/>
                  </a:lnTo>
                  <a:lnTo>
                    <a:pt x="13872" y="29460"/>
                  </a:lnTo>
                  <a:lnTo>
                    <a:pt x="13401" y="29427"/>
                  </a:lnTo>
                  <a:lnTo>
                    <a:pt x="12963" y="29326"/>
                  </a:lnTo>
                  <a:lnTo>
                    <a:pt x="12997" y="29292"/>
                  </a:lnTo>
                  <a:lnTo>
                    <a:pt x="12963" y="29225"/>
                  </a:lnTo>
                  <a:lnTo>
                    <a:pt x="12963" y="29157"/>
                  </a:lnTo>
                  <a:lnTo>
                    <a:pt x="13502" y="29225"/>
                  </a:lnTo>
                  <a:lnTo>
                    <a:pt x="14276" y="29225"/>
                  </a:lnTo>
                  <a:lnTo>
                    <a:pt x="14545" y="29157"/>
                  </a:lnTo>
                  <a:lnTo>
                    <a:pt x="14815" y="29090"/>
                  </a:lnTo>
                  <a:lnTo>
                    <a:pt x="15084" y="28989"/>
                  </a:lnTo>
                  <a:close/>
                  <a:moveTo>
                    <a:pt x="9765" y="1"/>
                  </a:moveTo>
                  <a:lnTo>
                    <a:pt x="9731" y="35"/>
                  </a:lnTo>
                  <a:lnTo>
                    <a:pt x="9529" y="775"/>
                  </a:lnTo>
                  <a:lnTo>
                    <a:pt x="9327" y="1482"/>
                  </a:lnTo>
                  <a:lnTo>
                    <a:pt x="9057" y="2189"/>
                  </a:lnTo>
                  <a:lnTo>
                    <a:pt x="8788" y="2863"/>
                  </a:lnTo>
                  <a:lnTo>
                    <a:pt x="8216" y="4243"/>
                  </a:lnTo>
                  <a:lnTo>
                    <a:pt x="7576" y="5590"/>
                  </a:lnTo>
                  <a:lnTo>
                    <a:pt x="6398" y="8250"/>
                  </a:lnTo>
                  <a:lnTo>
                    <a:pt x="5825" y="9563"/>
                  </a:lnTo>
                  <a:lnTo>
                    <a:pt x="5186" y="10876"/>
                  </a:lnTo>
                  <a:lnTo>
                    <a:pt x="4714" y="11818"/>
                  </a:lnTo>
                  <a:lnTo>
                    <a:pt x="4277" y="12795"/>
                  </a:lnTo>
                  <a:lnTo>
                    <a:pt x="3469" y="14781"/>
                  </a:lnTo>
                  <a:lnTo>
                    <a:pt x="2257" y="17576"/>
                  </a:lnTo>
                  <a:lnTo>
                    <a:pt x="1078" y="20437"/>
                  </a:lnTo>
                  <a:lnTo>
                    <a:pt x="674" y="21481"/>
                  </a:lnTo>
                  <a:lnTo>
                    <a:pt x="270" y="22525"/>
                  </a:lnTo>
                  <a:lnTo>
                    <a:pt x="169" y="22828"/>
                  </a:lnTo>
                  <a:lnTo>
                    <a:pt x="102" y="23030"/>
                  </a:lnTo>
                  <a:lnTo>
                    <a:pt x="68" y="23198"/>
                  </a:lnTo>
                  <a:lnTo>
                    <a:pt x="34" y="23232"/>
                  </a:lnTo>
                  <a:lnTo>
                    <a:pt x="1" y="23299"/>
                  </a:lnTo>
                  <a:lnTo>
                    <a:pt x="102" y="23535"/>
                  </a:lnTo>
                  <a:lnTo>
                    <a:pt x="135" y="23771"/>
                  </a:lnTo>
                  <a:lnTo>
                    <a:pt x="203" y="24006"/>
                  </a:lnTo>
                  <a:lnTo>
                    <a:pt x="304" y="24242"/>
                  </a:lnTo>
                  <a:lnTo>
                    <a:pt x="337" y="24276"/>
                  </a:lnTo>
                  <a:lnTo>
                    <a:pt x="405" y="24276"/>
                  </a:lnTo>
                  <a:lnTo>
                    <a:pt x="2459" y="25252"/>
                  </a:lnTo>
                  <a:lnTo>
                    <a:pt x="4512" y="26161"/>
                  </a:lnTo>
                  <a:lnTo>
                    <a:pt x="6633" y="27036"/>
                  </a:lnTo>
                  <a:lnTo>
                    <a:pt x="8721" y="27878"/>
                  </a:lnTo>
                  <a:lnTo>
                    <a:pt x="10135" y="28450"/>
                  </a:lnTo>
                  <a:lnTo>
                    <a:pt x="11549" y="29056"/>
                  </a:lnTo>
                  <a:lnTo>
                    <a:pt x="11583" y="29090"/>
                  </a:lnTo>
                  <a:lnTo>
                    <a:pt x="11650" y="29090"/>
                  </a:lnTo>
                  <a:lnTo>
                    <a:pt x="12020" y="29258"/>
                  </a:lnTo>
                  <a:lnTo>
                    <a:pt x="12694" y="29494"/>
                  </a:lnTo>
                  <a:lnTo>
                    <a:pt x="13064" y="29595"/>
                  </a:lnTo>
                  <a:lnTo>
                    <a:pt x="13401" y="29662"/>
                  </a:lnTo>
                  <a:lnTo>
                    <a:pt x="14141" y="29662"/>
                  </a:lnTo>
                  <a:lnTo>
                    <a:pt x="14478" y="29595"/>
                  </a:lnTo>
                  <a:lnTo>
                    <a:pt x="14848" y="29460"/>
                  </a:lnTo>
                  <a:lnTo>
                    <a:pt x="15151" y="29292"/>
                  </a:lnTo>
                  <a:lnTo>
                    <a:pt x="15421" y="29090"/>
                  </a:lnTo>
                  <a:lnTo>
                    <a:pt x="15656" y="28821"/>
                  </a:lnTo>
                  <a:lnTo>
                    <a:pt x="15825" y="28518"/>
                  </a:lnTo>
                  <a:lnTo>
                    <a:pt x="15993" y="28181"/>
                  </a:lnTo>
                  <a:lnTo>
                    <a:pt x="16161" y="27844"/>
                  </a:lnTo>
                  <a:lnTo>
                    <a:pt x="16431" y="27205"/>
                  </a:lnTo>
                  <a:lnTo>
                    <a:pt x="16868" y="26127"/>
                  </a:lnTo>
                  <a:lnTo>
                    <a:pt x="17373" y="25117"/>
                  </a:lnTo>
                  <a:lnTo>
                    <a:pt x="17878" y="24074"/>
                  </a:lnTo>
                  <a:lnTo>
                    <a:pt x="18350" y="23030"/>
                  </a:lnTo>
                  <a:lnTo>
                    <a:pt x="18788" y="21952"/>
                  </a:lnTo>
                  <a:lnTo>
                    <a:pt x="19192" y="20841"/>
                  </a:lnTo>
                  <a:lnTo>
                    <a:pt x="19596" y="19730"/>
                  </a:lnTo>
                  <a:lnTo>
                    <a:pt x="20067" y="18653"/>
                  </a:lnTo>
                  <a:lnTo>
                    <a:pt x="20437" y="17946"/>
                  </a:lnTo>
                  <a:lnTo>
                    <a:pt x="20841" y="17273"/>
                  </a:lnTo>
                  <a:lnTo>
                    <a:pt x="20841" y="16902"/>
                  </a:lnTo>
                  <a:lnTo>
                    <a:pt x="20505" y="17407"/>
                  </a:lnTo>
                  <a:lnTo>
                    <a:pt x="20202" y="17879"/>
                  </a:lnTo>
                  <a:lnTo>
                    <a:pt x="20505" y="17172"/>
                  </a:lnTo>
                  <a:lnTo>
                    <a:pt x="20673" y="16835"/>
                  </a:lnTo>
                  <a:lnTo>
                    <a:pt x="20841" y="16498"/>
                  </a:lnTo>
                  <a:lnTo>
                    <a:pt x="20841" y="15960"/>
                  </a:lnTo>
                  <a:lnTo>
                    <a:pt x="20639" y="16296"/>
                  </a:lnTo>
                  <a:lnTo>
                    <a:pt x="20370" y="16768"/>
                  </a:lnTo>
                  <a:lnTo>
                    <a:pt x="20168" y="17273"/>
                  </a:lnTo>
                  <a:lnTo>
                    <a:pt x="19966" y="17744"/>
                  </a:lnTo>
                  <a:lnTo>
                    <a:pt x="19730" y="18249"/>
                  </a:lnTo>
                  <a:lnTo>
                    <a:pt x="19192" y="19259"/>
                  </a:lnTo>
                  <a:lnTo>
                    <a:pt x="18922" y="19764"/>
                  </a:lnTo>
                  <a:lnTo>
                    <a:pt x="18653" y="20303"/>
                  </a:lnTo>
                  <a:lnTo>
                    <a:pt x="18451" y="20841"/>
                  </a:lnTo>
                  <a:lnTo>
                    <a:pt x="18249" y="21414"/>
                  </a:lnTo>
                  <a:lnTo>
                    <a:pt x="18047" y="21986"/>
                  </a:lnTo>
                  <a:lnTo>
                    <a:pt x="17845" y="22559"/>
                  </a:lnTo>
                  <a:lnTo>
                    <a:pt x="17373" y="23670"/>
                  </a:lnTo>
                  <a:lnTo>
                    <a:pt x="16868" y="24781"/>
                  </a:lnTo>
                  <a:lnTo>
                    <a:pt x="16363" y="25892"/>
                  </a:lnTo>
                  <a:lnTo>
                    <a:pt x="15858" y="27003"/>
                  </a:lnTo>
                  <a:lnTo>
                    <a:pt x="15555" y="27844"/>
                  </a:lnTo>
                  <a:lnTo>
                    <a:pt x="15353" y="28248"/>
                  </a:lnTo>
                  <a:lnTo>
                    <a:pt x="15252" y="28417"/>
                  </a:lnTo>
                  <a:lnTo>
                    <a:pt x="15084" y="28585"/>
                  </a:lnTo>
                  <a:lnTo>
                    <a:pt x="14983" y="28686"/>
                  </a:lnTo>
                  <a:lnTo>
                    <a:pt x="14848" y="28753"/>
                  </a:lnTo>
                  <a:lnTo>
                    <a:pt x="14747" y="28787"/>
                  </a:lnTo>
                  <a:lnTo>
                    <a:pt x="14613" y="28821"/>
                  </a:lnTo>
                  <a:lnTo>
                    <a:pt x="14343" y="28821"/>
                  </a:lnTo>
                  <a:lnTo>
                    <a:pt x="14040" y="28753"/>
                  </a:lnTo>
                  <a:lnTo>
                    <a:pt x="13636" y="28585"/>
                  </a:lnTo>
                  <a:lnTo>
                    <a:pt x="13232" y="28417"/>
                  </a:lnTo>
                  <a:lnTo>
                    <a:pt x="13670" y="27575"/>
                  </a:lnTo>
                  <a:lnTo>
                    <a:pt x="13704" y="27541"/>
                  </a:lnTo>
                  <a:lnTo>
                    <a:pt x="13906" y="27137"/>
                  </a:lnTo>
                  <a:lnTo>
                    <a:pt x="14141" y="26666"/>
                  </a:lnTo>
                  <a:lnTo>
                    <a:pt x="14343" y="26161"/>
                  </a:lnTo>
                  <a:lnTo>
                    <a:pt x="14680" y="25117"/>
                  </a:lnTo>
                  <a:lnTo>
                    <a:pt x="14747" y="25117"/>
                  </a:lnTo>
                  <a:lnTo>
                    <a:pt x="14781" y="25050"/>
                  </a:lnTo>
                  <a:lnTo>
                    <a:pt x="14781" y="25016"/>
                  </a:lnTo>
                  <a:lnTo>
                    <a:pt x="14781" y="24983"/>
                  </a:lnTo>
                  <a:lnTo>
                    <a:pt x="14747" y="24949"/>
                  </a:lnTo>
                  <a:lnTo>
                    <a:pt x="14848" y="24646"/>
                  </a:lnTo>
                  <a:lnTo>
                    <a:pt x="14882" y="24545"/>
                  </a:lnTo>
                  <a:lnTo>
                    <a:pt x="14916" y="24545"/>
                  </a:lnTo>
                  <a:lnTo>
                    <a:pt x="14983" y="24579"/>
                  </a:lnTo>
                  <a:lnTo>
                    <a:pt x="15017" y="24545"/>
                  </a:lnTo>
                  <a:lnTo>
                    <a:pt x="15050" y="24511"/>
                  </a:lnTo>
                  <a:lnTo>
                    <a:pt x="15050" y="24478"/>
                  </a:lnTo>
                  <a:lnTo>
                    <a:pt x="14949" y="24309"/>
                  </a:lnTo>
                  <a:lnTo>
                    <a:pt x="15151" y="23771"/>
                  </a:lnTo>
                  <a:lnTo>
                    <a:pt x="15219" y="23737"/>
                  </a:lnTo>
                  <a:lnTo>
                    <a:pt x="15252" y="23703"/>
                  </a:lnTo>
                  <a:lnTo>
                    <a:pt x="15252" y="23636"/>
                  </a:lnTo>
                  <a:lnTo>
                    <a:pt x="15219" y="23602"/>
                  </a:lnTo>
                  <a:lnTo>
                    <a:pt x="15353" y="23232"/>
                  </a:lnTo>
                  <a:lnTo>
                    <a:pt x="15421" y="23232"/>
                  </a:lnTo>
                  <a:lnTo>
                    <a:pt x="15488" y="23198"/>
                  </a:lnTo>
                  <a:lnTo>
                    <a:pt x="15488" y="23165"/>
                  </a:lnTo>
                  <a:lnTo>
                    <a:pt x="15488" y="23097"/>
                  </a:lnTo>
                  <a:lnTo>
                    <a:pt x="15454" y="22996"/>
                  </a:lnTo>
                  <a:lnTo>
                    <a:pt x="15858" y="21952"/>
                  </a:lnTo>
                  <a:lnTo>
                    <a:pt x="15892" y="21986"/>
                  </a:lnTo>
                  <a:lnTo>
                    <a:pt x="15993" y="21986"/>
                  </a:lnTo>
                  <a:lnTo>
                    <a:pt x="16027" y="21952"/>
                  </a:lnTo>
                  <a:lnTo>
                    <a:pt x="16027" y="21919"/>
                  </a:lnTo>
                  <a:lnTo>
                    <a:pt x="15959" y="21717"/>
                  </a:lnTo>
                  <a:lnTo>
                    <a:pt x="16161" y="21313"/>
                  </a:lnTo>
                  <a:lnTo>
                    <a:pt x="16195" y="21245"/>
                  </a:lnTo>
                  <a:lnTo>
                    <a:pt x="16397" y="20808"/>
                  </a:lnTo>
                  <a:lnTo>
                    <a:pt x="16431" y="20808"/>
                  </a:lnTo>
                  <a:lnTo>
                    <a:pt x="16498" y="20774"/>
                  </a:lnTo>
                  <a:lnTo>
                    <a:pt x="16532" y="20774"/>
                  </a:lnTo>
                  <a:lnTo>
                    <a:pt x="16532" y="20707"/>
                  </a:lnTo>
                  <a:lnTo>
                    <a:pt x="16498" y="20572"/>
                  </a:lnTo>
                  <a:lnTo>
                    <a:pt x="16666" y="20202"/>
                  </a:lnTo>
                  <a:lnTo>
                    <a:pt x="16700" y="20202"/>
                  </a:lnTo>
                  <a:lnTo>
                    <a:pt x="16734" y="20168"/>
                  </a:lnTo>
                  <a:lnTo>
                    <a:pt x="16868" y="20235"/>
                  </a:lnTo>
                  <a:lnTo>
                    <a:pt x="17037" y="20269"/>
                  </a:lnTo>
                  <a:lnTo>
                    <a:pt x="17306" y="20370"/>
                  </a:lnTo>
                  <a:lnTo>
                    <a:pt x="17575" y="20471"/>
                  </a:lnTo>
                  <a:lnTo>
                    <a:pt x="17946" y="20673"/>
                  </a:lnTo>
                  <a:lnTo>
                    <a:pt x="18114" y="20774"/>
                  </a:lnTo>
                  <a:lnTo>
                    <a:pt x="18316" y="20808"/>
                  </a:lnTo>
                  <a:lnTo>
                    <a:pt x="18350" y="20808"/>
                  </a:lnTo>
                  <a:lnTo>
                    <a:pt x="18384" y="20774"/>
                  </a:lnTo>
                  <a:lnTo>
                    <a:pt x="18417" y="20707"/>
                  </a:lnTo>
                  <a:lnTo>
                    <a:pt x="18417" y="20673"/>
                  </a:lnTo>
                  <a:lnTo>
                    <a:pt x="18384" y="20572"/>
                  </a:lnTo>
                  <a:lnTo>
                    <a:pt x="18283" y="20505"/>
                  </a:lnTo>
                  <a:lnTo>
                    <a:pt x="18081" y="20370"/>
                  </a:lnTo>
                  <a:lnTo>
                    <a:pt x="17676" y="20202"/>
                  </a:lnTo>
                  <a:lnTo>
                    <a:pt x="17239" y="20033"/>
                  </a:lnTo>
                  <a:lnTo>
                    <a:pt x="16969" y="19966"/>
                  </a:lnTo>
                  <a:lnTo>
                    <a:pt x="16868" y="19966"/>
                  </a:lnTo>
                  <a:lnTo>
                    <a:pt x="16767" y="20000"/>
                  </a:lnTo>
                  <a:lnTo>
                    <a:pt x="16969" y="19562"/>
                  </a:lnTo>
                  <a:lnTo>
                    <a:pt x="17070" y="19562"/>
                  </a:lnTo>
                  <a:lnTo>
                    <a:pt x="17104" y="19495"/>
                  </a:lnTo>
                  <a:lnTo>
                    <a:pt x="17138" y="19461"/>
                  </a:lnTo>
                  <a:lnTo>
                    <a:pt x="17104" y="19394"/>
                  </a:lnTo>
                  <a:lnTo>
                    <a:pt x="17070" y="19360"/>
                  </a:lnTo>
                  <a:lnTo>
                    <a:pt x="17306" y="18855"/>
                  </a:lnTo>
                  <a:lnTo>
                    <a:pt x="17441" y="18552"/>
                  </a:lnTo>
                  <a:lnTo>
                    <a:pt x="17474" y="18518"/>
                  </a:lnTo>
                  <a:lnTo>
                    <a:pt x="17508" y="18451"/>
                  </a:lnTo>
                  <a:lnTo>
                    <a:pt x="17980" y="17441"/>
                  </a:lnTo>
                  <a:lnTo>
                    <a:pt x="18047" y="17441"/>
                  </a:lnTo>
                  <a:lnTo>
                    <a:pt x="18081" y="17374"/>
                  </a:lnTo>
                  <a:lnTo>
                    <a:pt x="18047" y="17273"/>
                  </a:lnTo>
                  <a:lnTo>
                    <a:pt x="18384" y="16566"/>
                  </a:lnTo>
                  <a:lnTo>
                    <a:pt x="18417" y="16532"/>
                  </a:lnTo>
                  <a:lnTo>
                    <a:pt x="18417" y="16498"/>
                  </a:lnTo>
                  <a:lnTo>
                    <a:pt x="19528" y="14108"/>
                  </a:lnTo>
                  <a:lnTo>
                    <a:pt x="19697" y="14243"/>
                  </a:lnTo>
                  <a:lnTo>
                    <a:pt x="19865" y="14310"/>
                  </a:lnTo>
                  <a:lnTo>
                    <a:pt x="20235" y="14445"/>
                  </a:lnTo>
                  <a:lnTo>
                    <a:pt x="20841" y="14714"/>
                  </a:lnTo>
                  <a:lnTo>
                    <a:pt x="20841" y="14445"/>
                  </a:lnTo>
                  <a:lnTo>
                    <a:pt x="20639" y="14377"/>
                  </a:lnTo>
                  <a:lnTo>
                    <a:pt x="20101" y="14142"/>
                  </a:lnTo>
                  <a:lnTo>
                    <a:pt x="19831" y="14074"/>
                  </a:lnTo>
                  <a:lnTo>
                    <a:pt x="19562" y="14041"/>
                  </a:lnTo>
                  <a:lnTo>
                    <a:pt x="19629" y="13872"/>
                  </a:lnTo>
                  <a:lnTo>
                    <a:pt x="19865" y="13266"/>
                  </a:lnTo>
                  <a:lnTo>
                    <a:pt x="20067" y="12660"/>
                  </a:lnTo>
                  <a:lnTo>
                    <a:pt x="20269" y="12088"/>
                  </a:lnTo>
                  <a:lnTo>
                    <a:pt x="20505" y="11482"/>
                  </a:lnTo>
                  <a:lnTo>
                    <a:pt x="20673" y="11145"/>
                  </a:lnTo>
                  <a:lnTo>
                    <a:pt x="20841" y="10842"/>
                  </a:lnTo>
                  <a:lnTo>
                    <a:pt x="20841" y="10371"/>
                  </a:lnTo>
                  <a:lnTo>
                    <a:pt x="20774" y="10472"/>
                  </a:lnTo>
                  <a:lnTo>
                    <a:pt x="20404" y="9798"/>
                  </a:lnTo>
                  <a:lnTo>
                    <a:pt x="20269" y="9462"/>
                  </a:lnTo>
                  <a:lnTo>
                    <a:pt x="20134" y="9091"/>
                  </a:lnTo>
                  <a:lnTo>
                    <a:pt x="20134" y="9058"/>
                  </a:lnTo>
                  <a:lnTo>
                    <a:pt x="20101" y="9091"/>
                  </a:lnTo>
                  <a:lnTo>
                    <a:pt x="20101" y="9293"/>
                  </a:lnTo>
                  <a:lnTo>
                    <a:pt x="20134" y="9529"/>
                  </a:lnTo>
                  <a:lnTo>
                    <a:pt x="20269" y="9933"/>
                  </a:lnTo>
                  <a:lnTo>
                    <a:pt x="20437" y="10337"/>
                  </a:lnTo>
                  <a:lnTo>
                    <a:pt x="20639" y="10707"/>
                  </a:lnTo>
                  <a:lnTo>
                    <a:pt x="20471" y="11044"/>
                  </a:lnTo>
                  <a:lnTo>
                    <a:pt x="20336" y="10876"/>
                  </a:lnTo>
                  <a:lnTo>
                    <a:pt x="20269" y="10707"/>
                  </a:lnTo>
                  <a:lnTo>
                    <a:pt x="20101" y="10371"/>
                  </a:lnTo>
                  <a:lnTo>
                    <a:pt x="20000" y="10202"/>
                  </a:lnTo>
                  <a:lnTo>
                    <a:pt x="19865" y="10068"/>
                  </a:lnTo>
                  <a:lnTo>
                    <a:pt x="19831" y="10068"/>
                  </a:lnTo>
                  <a:lnTo>
                    <a:pt x="19831" y="10101"/>
                  </a:lnTo>
                  <a:lnTo>
                    <a:pt x="19932" y="10303"/>
                  </a:lnTo>
                  <a:lnTo>
                    <a:pt x="20000" y="10505"/>
                  </a:lnTo>
                  <a:lnTo>
                    <a:pt x="20067" y="10707"/>
                  </a:lnTo>
                  <a:lnTo>
                    <a:pt x="20134" y="10909"/>
                  </a:lnTo>
                  <a:lnTo>
                    <a:pt x="20235" y="11078"/>
                  </a:lnTo>
                  <a:lnTo>
                    <a:pt x="20370" y="11246"/>
                  </a:lnTo>
                  <a:lnTo>
                    <a:pt x="20202" y="11583"/>
                  </a:lnTo>
                  <a:lnTo>
                    <a:pt x="20134" y="11549"/>
                  </a:lnTo>
                  <a:lnTo>
                    <a:pt x="19899" y="11280"/>
                  </a:lnTo>
                  <a:lnTo>
                    <a:pt x="19764" y="11111"/>
                  </a:lnTo>
                  <a:lnTo>
                    <a:pt x="19663" y="10909"/>
                  </a:lnTo>
                  <a:lnTo>
                    <a:pt x="19495" y="10539"/>
                  </a:lnTo>
                  <a:lnTo>
                    <a:pt x="19461" y="10505"/>
                  </a:lnTo>
                  <a:lnTo>
                    <a:pt x="20168" y="8923"/>
                  </a:lnTo>
                  <a:lnTo>
                    <a:pt x="20841" y="7341"/>
                  </a:lnTo>
                  <a:lnTo>
                    <a:pt x="20841" y="6667"/>
                  </a:lnTo>
                  <a:lnTo>
                    <a:pt x="20336" y="7846"/>
                  </a:lnTo>
                  <a:lnTo>
                    <a:pt x="19831" y="9024"/>
                  </a:lnTo>
                  <a:lnTo>
                    <a:pt x="19326" y="10202"/>
                  </a:lnTo>
                  <a:lnTo>
                    <a:pt x="18788" y="11347"/>
                  </a:lnTo>
                  <a:lnTo>
                    <a:pt x="18350" y="12290"/>
                  </a:lnTo>
                  <a:lnTo>
                    <a:pt x="17912" y="13232"/>
                  </a:lnTo>
                  <a:lnTo>
                    <a:pt x="17508" y="13131"/>
                  </a:lnTo>
                  <a:lnTo>
                    <a:pt x="17171" y="12997"/>
                  </a:lnTo>
                  <a:lnTo>
                    <a:pt x="16801" y="12862"/>
                  </a:lnTo>
                  <a:lnTo>
                    <a:pt x="16464" y="12694"/>
                  </a:lnTo>
                  <a:lnTo>
                    <a:pt x="15118" y="11953"/>
                  </a:lnTo>
                  <a:lnTo>
                    <a:pt x="14343" y="11616"/>
                  </a:lnTo>
                  <a:lnTo>
                    <a:pt x="13569" y="11313"/>
                  </a:lnTo>
                  <a:lnTo>
                    <a:pt x="12795" y="11010"/>
                  </a:lnTo>
                  <a:lnTo>
                    <a:pt x="12020" y="10707"/>
                  </a:lnTo>
                  <a:lnTo>
                    <a:pt x="10640" y="10101"/>
                  </a:lnTo>
                  <a:lnTo>
                    <a:pt x="9226" y="9495"/>
                  </a:lnTo>
                  <a:lnTo>
                    <a:pt x="8317" y="9159"/>
                  </a:lnTo>
                  <a:lnTo>
                    <a:pt x="7879" y="8990"/>
                  </a:lnTo>
                  <a:lnTo>
                    <a:pt x="7441" y="8788"/>
                  </a:lnTo>
                  <a:lnTo>
                    <a:pt x="7004" y="8620"/>
                  </a:lnTo>
                  <a:lnTo>
                    <a:pt x="6802" y="8553"/>
                  </a:lnTo>
                  <a:lnTo>
                    <a:pt x="6566" y="8485"/>
                  </a:lnTo>
                  <a:lnTo>
                    <a:pt x="8014" y="5253"/>
                  </a:lnTo>
                  <a:lnTo>
                    <a:pt x="8552" y="4007"/>
                  </a:lnTo>
                  <a:lnTo>
                    <a:pt x="9091" y="2762"/>
                  </a:lnTo>
                  <a:lnTo>
                    <a:pt x="9327" y="2122"/>
                  </a:lnTo>
                  <a:lnTo>
                    <a:pt x="9529" y="1482"/>
                  </a:lnTo>
                  <a:lnTo>
                    <a:pt x="9697" y="809"/>
                  </a:lnTo>
                  <a:lnTo>
                    <a:pt x="9866" y="169"/>
                  </a:lnTo>
                  <a:lnTo>
                    <a:pt x="9899" y="203"/>
                  </a:lnTo>
                  <a:lnTo>
                    <a:pt x="10371" y="371"/>
                  </a:lnTo>
                  <a:lnTo>
                    <a:pt x="10775" y="540"/>
                  </a:lnTo>
                  <a:lnTo>
                    <a:pt x="11650" y="977"/>
                  </a:lnTo>
                  <a:lnTo>
                    <a:pt x="12088" y="1146"/>
                  </a:lnTo>
                  <a:lnTo>
                    <a:pt x="12559" y="1280"/>
                  </a:lnTo>
                  <a:lnTo>
                    <a:pt x="13468" y="1583"/>
                  </a:lnTo>
                  <a:lnTo>
                    <a:pt x="14478" y="1920"/>
                  </a:lnTo>
                  <a:lnTo>
                    <a:pt x="15488" y="2358"/>
                  </a:lnTo>
                  <a:lnTo>
                    <a:pt x="17474" y="3233"/>
                  </a:lnTo>
                  <a:lnTo>
                    <a:pt x="18586" y="3671"/>
                  </a:lnTo>
                  <a:lnTo>
                    <a:pt x="19697" y="4108"/>
                  </a:lnTo>
                  <a:lnTo>
                    <a:pt x="20740" y="4546"/>
                  </a:lnTo>
                  <a:lnTo>
                    <a:pt x="20841" y="4580"/>
                  </a:lnTo>
                  <a:lnTo>
                    <a:pt x="20841" y="4243"/>
                  </a:lnTo>
                  <a:lnTo>
                    <a:pt x="20033" y="3940"/>
                  </a:lnTo>
                  <a:lnTo>
                    <a:pt x="18720" y="3435"/>
                  </a:lnTo>
                  <a:lnTo>
                    <a:pt x="17407" y="2896"/>
                  </a:lnTo>
                  <a:lnTo>
                    <a:pt x="15488" y="2055"/>
                  </a:lnTo>
                  <a:lnTo>
                    <a:pt x="14512" y="1651"/>
                  </a:lnTo>
                  <a:lnTo>
                    <a:pt x="13535" y="1314"/>
                  </a:lnTo>
                  <a:lnTo>
                    <a:pt x="12458" y="977"/>
                  </a:lnTo>
                  <a:lnTo>
                    <a:pt x="11919" y="775"/>
                  </a:lnTo>
                  <a:lnTo>
                    <a:pt x="11414" y="540"/>
                  </a:lnTo>
                  <a:lnTo>
                    <a:pt x="11044" y="371"/>
                  </a:lnTo>
                  <a:lnTo>
                    <a:pt x="10674" y="203"/>
                  </a:lnTo>
                  <a:lnTo>
                    <a:pt x="10337" y="102"/>
                  </a:lnTo>
                  <a:lnTo>
                    <a:pt x="9933" y="35"/>
                  </a:lnTo>
                  <a:lnTo>
                    <a:pt x="9899" y="35"/>
                  </a:lnTo>
                  <a:lnTo>
                    <a:pt x="9866" y="68"/>
                  </a:lnTo>
                  <a:lnTo>
                    <a:pt x="983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1471;p9">
              <a:extLst>
                <a:ext uri="{FF2B5EF4-FFF2-40B4-BE49-F238E27FC236}">
                  <a16:creationId xmlns:a16="http://schemas.microsoft.com/office/drawing/2014/main" id="{D021ABD7-1E39-41F2-BB4C-E58825EA4E36}"/>
                </a:ext>
              </a:extLst>
            </p:cNvPr>
            <p:cNvSpPr/>
            <p:nvPr/>
          </p:nvSpPr>
          <p:spPr>
            <a:xfrm>
              <a:off x="6848670" y="3911827"/>
              <a:ext cx="13485" cy="28562"/>
            </a:xfrm>
            <a:custGeom>
              <a:avLst/>
              <a:gdLst/>
              <a:ahLst/>
              <a:cxnLst/>
              <a:rect l="l" t="t" r="r" b="b"/>
              <a:pathLst>
                <a:path w="271" h="574" extrusionOk="0">
                  <a:moveTo>
                    <a:pt x="68" y="1"/>
                  </a:moveTo>
                  <a:lnTo>
                    <a:pt x="35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136" y="338"/>
                  </a:lnTo>
                  <a:lnTo>
                    <a:pt x="270" y="573"/>
                  </a:lnTo>
                  <a:lnTo>
                    <a:pt x="270" y="169"/>
                  </a:lnTo>
                  <a:lnTo>
                    <a:pt x="136" y="35"/>
                  </a:lnTo>
                  <a:lnTo>
                    <a:pt x="6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1472;p9">
              <a:extLst>
                <a:ext uri="{FF2B5EF4-FFF2-40B4-BE49-F238E27FC236}">
                  <a16:creationId xmlns:a16="http://schemas.microsoft.com/office/drawing/2014/main" id="{C87B25B8-35AD-44E2-873D-FE2217BDFB18}"/>
                </a:ext>
              </a:extLst>
            </p:cNvPr>
            <p:cNvSpPr/>
            <p:nvPr/>
          </p:nvSpPr>
          <p:spPr>
            <a:xfrm>
              <a:off x="6845336" y="3940339"/>
              <a:ext cx="16819" cy="50307"/>
            </a:xfrm>
            <a:custGeom>
              <a:avLst/>
              <a:gdLst/>
              <a:ahLst/>
              <a:cxnLst/>
              <a:rect l="l" t="t" r="r" b="b"/>
              <a:pathLst>
                <a:path w="338" h="1011" extrusionOk="0">
                  <a:moveTo>
                    <a:pt x="68" y="0"/>
                  </a:moveTo>
                  <a:lnTo>
                    <a:pt x="34" y="34"/>
                  </a:lnTo>
                  <a:lnTo>
                    <a:pt x="1" y="101"/>
                  </a:lnTo>
                  <a:lnTo>
                    <a:pt x="1" y="202"/>
                  </a:lnTo>
                  <a:lnTo>
                    <a:pt x="34" y="371"/>
                  </a:lnTo>
                  <a:lnTo>
                    <a:pt x="102" y="539"/>
                  </a:lnTo>
                  <a:lnTo>
                    <a:pt x="169" y="707"/>
                  </a:lnTo>
                  <a:lnTo>
                    <a:pt x="337" y="1010"/>
                  </a:lnTo>
                  <a:lnTo>
                    <a:pt x="337" y="505"/>
                  </a:lnTo>
                  <a:lnTo>
                    <a:pt x="236" y="270"/>
                  </a:lnTo>
                  <a:lnTo>
                    <a:pt x="102" y="68"/>
                  </a:lnTo>
                  <a:lnTo>
                    <a:pt x="102" y="34"/>
                  </a:lnTo>
                  <a:lnTo>
                    <a:pt x="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3" name="Google Shape;1473;p9">
            <a:extLst>
              <a:ext uri="{FF2B5EF4-FFF2-40B4-BE49-F238E27FC236}">
                <a16:creationId xmlns:a16="http://schemas.microsoft.com/office/drawing/2014/main" id="{A99E8D5C-5E18-49C2-9D5A-B245F93F135D}"/>
              </a:ext>
            </a:extLst>
          </p:cNvPr>
          <p:cNvGrpSpPr/>
          <p:nvPr/>
        </p:nvGrpSpPr>
        <p:grpSpPr>
          <a:xfrm>
            <a:off x="1958541" y="6191221"/>
            <a:ext cx="3488587" cy="664112"/>
            <a:chOff x="2330363" y="4724358"/>
            <a:chExt cx="2218152" cy="422263"/>
          </a:xfrm>
          <a:solidFill>
            <a:srgbClr val="C1D4D6"/>
          </a:solidFill>
        </p:grpSpPr>
        <p:sp>
          <p:nvSpPr>
            <p:cNvPr id="224" name="Google Shape;1474;p9">
              <a:extLst>
                <a:ext uri="{FF2B5EF4-FFF2-40B4-BE49-F238E27FC236}">
                  <a16:creationId xmlns:a16="http://schemas.microsoft.com/office/drawing/2014/main" id="{C3656C38-3707-4BD3-B732-C6B4DBE83514}"/>
                </a:ext>
              </a:extLst>
            </p:cNvPr>
            <p:cNvSpPr/>
            <p:nvPr/>
          </p:nvSpPr>
          <p:spPr>
            <a:xfrm>
              <a:off x="4117941" y="4942157"/>
              <a:ext cx="124002" cy="132411"/>
            </a:xfrm>
            <a:custGeom>
              <a:avLst/>
              <a:gdLst/>
              <a:ahLst/>
              <a:cxnLst/>
              <a:rect l="l" t="t" r="r" b="b"/>
              <a:pathLst>
                <a:path w="2492" h="2661" extrusionOk="0">
                  <a:moveTo>
                    <a:pt x="1885" y="135"/>
                  </a:moveTo>
                  <a:lnTo>
                    <a:pt x="2289" y="169"/>
                  </a:lnTo>
                  <a:lnTo>
                    <a:pt x="2323" y="203"/>
                  </a:lnTo>
                  <a:lnTo>
                    <a:pt x="2357" y="270"/>
                  </a:lnTo>
                  <a:lnTo>
                    <a:pt x="2357" y="539"/>
                  </a:lnTo>
                  <a:lnTo>
                    <a:pt x="2357" y="1011"/>
                  </a:lnTo>
                  <a:lnTo>
                    <a:pt x="2323" y="1617"/>
                  </a:lnTo>
                  <a:lnTo>
                    <a:pt x="2289" y="2223"/>
                  </a:lnTo>
                  <a:lnTo>
                    <a:pt x="2256" y="2324"/>
                  </a:lnTo>
                  <a:lnTo>
                    <a:pt x="2256" y="2391"/>
                  </a:lnTo>
                  <a:lnTo>
                    <a:pt x="2222" y="2425"/>
                  </a:lnTo>
                  <a:lnTo>
                    <a:pt x="2121" y="2425"/>
                  </a:lnTo>
                  <a:lnTo>
                    <a:pt x="1650" y="2492"/>
                  </a:lnTo>
                  <a:lnTo>
                    <a:pt x="741" y="2492"/>
                  </a:lnTo>
                  <a:lnTo>
                    <a:pt x="505" y="2425"/>
                  </a:lnTo>
                  <a:lnTo>
                    <a:pt x="404" y="2391"/>
                  </a:lnTo>
                  <a:lnTo>
                    <a:pt x="337" y="2324"/>
                  </a:lnTo>
                  <a:lnTo>
                    <a:pt x="236" y="2156"/>
                  </a:lnTo>
                  <a:lnTo>
                    <a:pt x="202" y="1920"/>
                  </a:lnTo>
                  <a:lnTo>
                    <a:pt x="135" y="1516"/>
                  </a:lnTo>
                  <a:lnTo>
                    <a:pt x="101" y="1112"/>
                  </a:lnTo>
                  <a:lnTo>
                    <a:pt x="135" y="674"/>
                  </a:lnTo>
                  <a:lnTo>
                    <a:pt x="202" y="270"/>
                  </a:lnTo>
                  <a:lnTo>
                    <a:pt x="236" y="270"/>
                  </a:lnTo>
                  <a:lnTo>
                    <a:pt x="269" y="236"/>
                  </a:lnTo>
                  <a:lnTo>
                    <a:pt x="875" y="203"/>
                  </a:lnTo>
                  <a:lnTo>
                    <a:pt x="1515" y="135"/>
                  </a:lnTo>
                  <a:close/>
                  <a:moveTo>
                    <a:pt x="1279" y="1"/>
                  </a:moveTo>
                  <a:lnTo>
                    <a:pt x="135" y="102"/>
                  </a:lnTo>
                  <a:lnTo>
                    <a:pt x="101" y="135"/>
                  </a:lnTo>
                  <a:lnTo>
                    <a:pt x="67" y="169"/>
                  </a:lnTo>
                  <a:lnTo>
                    <a:pt x="67" y="203"/>
                  </a:lnTo>
                  <a:lnTo>
                    <a:pt x="101" y="236"/>
                  </a:lnTo>
                  <a:lnTo>
                    <a:pt x="135" y="236"/>
                  </a:lnTo>
                  <a:lnTo>
                    <a:pt x="67" y="472"/>
                  </a:lnTo>
                  <a:lnTo>
                    <a:pt x="34" y="708"/>
                  </a:lnTo>
                  <a:lnTo>
                    <a:pt x="0" y="1213"/>
                  </a:lnTo>
                  <a:lnTo>
                    <a:pt x="34" y="1752"/>
                  </a:lnTo>
                  <a:lnTo>
                    <a:pt x="67" y="2088"/>
                  </a:lnTo>
                  <a:lnTo>
                    <a:pt x="135" y="2223"/>
                  </a:lnTo>
                  <a:lnTo>
                    <a:pt x="202" y="2391"/>
                  </a:lnTo>
                  <a:lnTo>
                    <a:pt x="236" y="2459"/>
                  </a:lnTo>
                  <a:lnTo>
                    <a:pt x="303" y="2526"/>
                  </a:lnTo>
                  <a:lnTo>
                    <a:pt x="438" y="2593"/>
                  </a:lnTo>
                  <a:lnTo>
                    <a:pt x="606" y="2627"/>
                  </a:lnTo>
                  <a:lnTo>
                    <a:pt x="741" y="2627"/>
                  </a:lnTo>
                  <a:lnTo>
                    <a:pt x="1212" y="2661"/>
                  </a:lnTo>
                  <a:lnTo>
                    <a:pt x="1683" y="2627"/>
                  </a:lnTo>
                  <a:lnTo>
                    <a:pt x="2020" y="2627"/>
                  </a:lnTo>
                  <a:lnTo>
                    <a:pt x="2222" y="2593"/>
                  </a:lnTo>
                  <a:lnTo>
                    <a:pt x="2289" y="2560"/>
                  </a:lnTo>
                  <a:lnTo>
                    <a:pt x="2357" y="2526"/>
                  </a:lnTo>
                  <a:lnTo>
                    <a:pt x="2424" y="2358"/>
                  </a:lnTo>
                  <a:lnTo>
                    <a:pt x="2458" y="2156"/>
                  </a:lnTo>
                  <a:lnTo>
                    <a:pt x="2458" y="1785"/>
                  </a:lnTo>
                  <a:lnTo>
                    <a:pt x="2491" y="943"/>
                  </a:lnTo>
                  <a:lnTo>
                    <a:pt x="2491" y="102"/>
                  </a:lnTo>
                  <a:lnTo>
                    <a:pt x="2491" y="68"/>
                  </a:lnTo>
                  <a:lnTo>
                    <a:pt x="2458" y="34"/>
                  </a:lnTo>
                  <a:lnTo>
                    <a:pt x="215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1475;p9">
              <a:extLst>
                <a:ext uri="{FF2B5EF4-FFF2-40B4-BE49-F238E27FC236}">
                  <a16:creationId xmlns:a16="http://schemas.microsoft.com/office/drawing/2014/main" id="{3F55A6EA-6011-4C97-B94E-4A55BC8DD3F5}"/>
                </a:ext>
              </a:extLst>
            </p:cNvPr>
            <p:cNvSpPr/>
            <p:nvPr/>
          </p:nvSpPr>
          <p:spPr>
            <a:xfrm>
              <a:off x="4171533" y="4979029"/>
              <a:ext cx="33538" cy="35230"/>
            </a:xfrm>
            <a:custGeom>
              <a:avLst/>
              <a:gdLst/>
              <a:ahLst/>
              <a:cxnLst/>
              <a:rect l="l" t="t" r="r" b="b"/>
              <a:pathLst>
                <a:path w="674" h="708" extrusionOk="0">
                  <a:moveTo>
                    <a:pt x="169" y="0"/>
                  </a:moveTo>
                  <a:lnTo>
                    <a:pt x="135" y="101"/>
                  </a:lnTo>
                  <a:lnTo>
                    <a:pt x="135" y="202"/>
                  </a:lnTo>
                  <a:lnTo>
                    <a:pt x="68" y="202"/>
                  </a:lnTo>
                  <a:lnTo>
                    <a:pt x="0" y="236"/>
                  </a:lnTo>
                  <a:lnTo>
                    <a:pt x="0" y="303"/>
                  </a:lnTo>
                  <a:lnTo>
                    <a:pt x="34" y="337"/>
                  </a:lnTo>
                  <a:lnTo>
                    <a:pt x="135" y="337"/>
                  </a:lnTo>
                  <a:lnTo>
                    <a:pt x="135" y="505"/>
                  </a:lnTo>
                  <a:lnTo>
                    <a:pt x="135" y="674"/>
                  </a:lnTo>
                  <a:lnTo>
                    <a:pt x="169" y="708"/>
                  </a:lnTo>
                  <a:lnTo>
                    <a:pt x="236" y="708"/>
                  </a:lnTo>
                  <a:lnTo>
                    <a:pt x="270" y="674"/>
                  </a:lnTo>
                  <a:lnTo>
                    <a:pt x="270" y="505"/>
                  </a:lnTo>
                  <a:lnTo>
                    <a:pt x="270" y="303"/>
                  </a:lnTo>
                  <a:lnTo>
                    <a:pt x="337" y="303"/>
                  </a:lnTo>
                  <a:lnTo>
                    <a:pt x="505" y="337"/>
                  </a:lnTo>
                  <a:lnTo>
                    <a:pt x="640" y="337"/>
                  </a:lnTo>
                  <a:lnTo>
                    <a:pt x="674" y="303"/>
                  </a:lnTo>
                  <a:lnTo>
                    <a:pt x="674" y="270"/>
                  </a:lnTo>
                  <a:lnTo>
                    <a:pt x="674" y="202"/>
                  </a:lnTo>
                  <a:lnTo>
                    <a:pt x="606" y="169"/>
                  </a:lnTo>
                  <a:lnTo>
                    <a:pt x="270" y="169"/>
                  </a:lnTo>
                  <a:lnTo>
                    <a:pt x="270" y="68"/>
                  </a:lnTo>
                  <a:lnTo>
                    <a:pt x="2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1476;p9">
              <a:extLst>
                <a:ext uri="{FF2B5EF4-FFF2-40B4-BE49-F238E27FC236}">
                  <a16:creationId xmlns:a16="http://schemas.microsoft.com/office/drawing/2014/main" id="{566CFF69-3091-43F3-89D0-60A004EE852D}"/>
                </a:ext>
              </a:extLst>
            </p:cNvPr>
            <p:cNvSpPr/>
            <p:nvPr/>
          </p:nvSpPr>
          <p:spPr>
            <a:xfrm>
              <a:off x="3876655" y="5019235"/>
              <a:ext cx="26870" cy="35230"/>
            </a:xfrm>
            <a:custGeom>
              <a:avLst/>
              <a:gdLst/>
              <a:ahLst/>
              <a:cxnLst/>
              <a:rect l="l" t="t" r="r" b="b"/>
              <a:pathLst>
                <a:path w="540" h="708" extrusionOk="0">
                  <a:moveTo>
                    <a:pt x="405" y="135"/>
                  </a:moveTo>
                  <a:lnTo>
                    <a:pt x="405" y="236"/>
                  </a:lnTo>
                  <a:lnTo>
                    <a:pt x="405" y="304"/>
                  </a:lnTo>
                  <a:lnTo>
                    <a:pt x="338" y="472"/>
                  </a:lnTo>
                  <a:lnTo>
                    <a:pt x="270" y="607"/>
                  </a:lnTo>
                  <a:lnTo>
                    <a:pt x="203" y="607"/>
                  </a:lnTo>
                  <a:lnTo>
                    <a:pt x="169" y="506"/>
                  </a:lnTo>
                  <a:lnTo>
                    <a:pt x="136" y="405"/>
                  </a:lnTo>
                  <a:lnTo>
                    <a:pt x="136" y="304"/>
                  </a:lnTo>
                  <a:lnTo>
                    <a:pt x="203" y="236"/>
                  </a:lnTo>
                  <a:lnTo>
                    <a:pt x="371" y="169"/>
                  </a:lnTo>
                  <a:lnTo>
                    <a:pt x="338" y="135"/>
                  </a:lnTo>
                  <a:close/>
                  <a:moveTo>
                    <a:pt x="371" y="1"/>
                  </a:moveTo>
                  <a:lnTo>
                    <a:pt x="270" y="34"/>
                  </a:lnTo>
                  <a:lnTo>
                    <a:pt x="203" y="102"/>
                  </a:lnTo>
                  <a:lnTo>
                    <a:pt x="136" y="169"/>
                  </a:lnTo>
                  <a:lnTo>
                    <a:pt x="68" y="236"/>
                  </a:lnTo>
                  <a:lnTo>
                    <a:pt x="1" y="337"/>
                  </a:lnTo>
                  <a:lnTo>
                    <a:pt x="1" y="405"/>
                  </a:lnTo>
                  <a:lnTo>
                    <a:pt x="68" y="607"/>
                  </a:lnTo>
                  <a:lnTo>
                    <a:pt x="136" y="674"/>
                  </a:lnTo>
                  <a:lnTo>
                    <a:pt x="203" y="708"/>
                  </a:lnTo>
                  <a:lnTo>
                    <a:pt x="270" y="708"/>
                  </a:lnTo>
                  <a:lnTo>
                    <a:pt x="371" y="674"/>
                  </a:lnTo>
                  <a:lnTo>
                    <a:pt x="439" y="607"/>
                  </a:lnTo>
                  <a:lnTo>
                    <a:pt x="472" y="539"/>
                  </a:lnTo>
                  <a:lnTo>
                    <a:pt x="506" y="337"/>
                  </a:lnTo>
                  <a:lnTo>
                    <a:pt x="540" y="169"/>
                  </a:lnTo>
                  <a:lnTo>
                    <a:pt x="506" y="68"/>
                  </a:lnTo>
                  <a:lnTo>
                    <a:pt x="439" y="34"/>
                  </a:lnTo>
                  <a:lnTo>
                    <a:pt x="37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1477;p9">
              <a:extLst>
                <a:ext uri="{FF2B5EF4-FFF2-40B4-BE49-F238E27FC236}">
                  <a16:creationId xmlns:a16="http://schemas.microsoft.com/office/drawing/2014/main" id="{CFBA019C-DA8B-4FF3-A8CD-931F4E235FB9}"/>
                </a:ext>
              </a:extLst>
            </p:cNvPr>
            <p:cNvSpPr/>
            <p:nvPr/>
          </p:nvSpPr>
          <p:spPr>
            <a:xfrm>
              <a:off x="2377237" y="4851694"/>
              <a:ext cx="134103" cy="77128"/>
            </a:xfrm>
            <a:custGeom>
              <a:avLst/>
              <a:gdLst/>
              <a:ahLst/>
              <a:cxnLst/>
              <a:rect l="l" t="t" r="r" b="b"/>
              <a:pathLst>
                <a:path w="2695" h="1550" extrusionOk="0">
                  <a:moveTo>
                    <a:pt x="2021" y="135"/>
                  </a:moveTo>
                  <a:lnTo>
                    <a:pt x="2358" y="169"/>
                  </a:lnTo>
                  <a:lnTo>
                    <a:pt x="2492" y="236"/>
                  </a:lnTo>
                  <a:lnTo>
                    <a:pt x="2560" y="304"/>
                  </a:lnTo>
                  <a:lnTo>
                    <a:pt x="2593" y="438"/>
                  </a:lnTo>
                  <a:lnTo>
                    <a:pt x="2593" y="573"/>
                  </a:lnTo>
                  <a:lnTo>
                    <a:pt x="2560" y="876"/>
                  </a:lnTo>
                  <a:lnTo>
                    <a:pt x="2492" y="1112"/>
                  </a:lnTo>
                  <a:lnTo>
                    <a:pt x="2459" y="1246"/>
                  </a:lnTo>
                  <a:lnTo>
                    <a:pt x="2391" y="1314"/>
                  </a:lnTo>
                  <a:lnTo>
                    <a:pt x="2324" y="1347"/>
                  </a:lnTo>
                  <a:lnTo>
                    <a:pt x="2223" y="1381"/>
                  </a:lnTo>
                  <a:lnTo>
                    <a:pt x="1617" y="1448"/>
                  </a:lnTo>
                  <a:lnTo>
                    <a:pt x="1146" y="1448"/>
                  </a:lnTo>
                  <a:lnTo>
                    <a:pt x="641" y="1415"/>
                  </a:lnTo>
                  <a:lnTo>
                    <a:pt x="270" y="1381"/>
                  </a:lnTo>
                  <a:lnTo>
                    <a:pt x="203" y="1381"/>
                  </a:lnTo>
                  <a:lnTo>
                    <a:pt x="169" y="1347"/>
                  </a:lnTo>
                  <a:lnTo>
                    <a:pt x="136" y="1246"/>
                  </a:lnTo>
                  <a:lnTo>
                    <a:pt x="102" y="1044"/>
                  </a:lnTo>
                  <a:lnTo>
                    <a:pt x="136" y="607"/>
                  </a:lnTo>
                  <a:lnTo>
                    <a:pt x="169" y="169"/>
                  </a:lnTo>
                  <a:lnTo>
                    <a:pt x="540" y="203"/>
                  </a:lnTo>
                  <a:lnTo>
                    <a:pt x="910" y="169"/>
                  </a:lnTo>
                  <a:lnTo>
                    <a:pt x="1651" y="135"/>
                  </a:lnTo>
                  <a:close/>
                  <a:moveTo>
                    <a:pt x="1785" y="1"/>
                  </a:moveTo>
                  <a:lnTo>
                    <a:pt x="1247" y="34"/>
                  </a:lnTo>
                  <a:lnTo>
                    <a:pt x="674" y="68"/>
                  </a:lnTo>
                  <a:lnTo>
                    <a:pt x="405" y="68"/>
                  </a:lnTo>
                  <a:lnTo>
                    <a:pt x="169" y="34"/>
                  </a:lnTo>
                  <a:lnTo>
                    <a:pt x="68" y="34"/>
                  </a:lnTo>
                  <a:lnTo>
                    <a:pt x="68" y="102"/>
                  </a:lnTo>
                  <a:lnTo>
                    <a:pt x="68" y="135"/>
                  </a:lnTo>
                  <a:lnTo>
                    <a:pt x="35" y="472"/>
                  </a:lnTo>
                  <a:lnTo>
                    <a:pt x="1" y="910"/>
                  </a:lnTo>
                  <a:lnTo>
                    <a:pt x="1" y="1145"/>
                  </a:lnTo>
                  <a:lnTo>
                    <a:pt x="35" y="1314"/>
                  </a:lnTo>
                  <a:lnTo>
                    <a:pt x="68" y="1448"/>
                  </a:lnTo>
                  <a:lnTo>
                    <a:pt x="136" y="1482"/>
                  </a:lnTo>
                  <a:lnTo>
                    <a:pt x="169" y="1516"/>
                  </a:lnTo>
                  <a:lnTo>
                    <a:pt x="775" y="1549"/>
                  </a:lnTo>
                  <a:lnTo>
                    <a:pt x="1348" y="1549"/>
                  </a:lnTo>
                  <a:lnTo>
                    <a:pt x="1920" y="1516"/>
                  </a:lnTo>
                  <a:lnTo>
                    <a:pt x="2492" y="1448"/>
                  </a:lnTo>
                  <a:lnTo>
                    <a:pt x="2526" y="1415"/>
                  </a:lnTo>
                  <a:lnTo>
                    <a:pt x="2526" y="1381"/>
                  </a:lnTo>
                  <a:lnTo>
                    <a:pt x="2627" y="1011"/>
                  </a:lnTo>
                  <a:lnTo>
                    <a:pt x="2661" y="809"/>
                  </a:lnTo>
                  <a:lnTo>
                    <a:pt x="2694" y="607"/>
                  </a:lnTo>
                  <a:lnTo>
                    <a:pt x="2694" y="405"/>
                  </a:lnTo>
                  <a:lnTo>
                    <a:pt x="2627" y="270"/>
                  </a:lnTo>
                  <a:lnTo>
                    <a:pt x="2593" y="169"/>
                  </a:lnTo>
                  <a:lnTo>
                    <a:pt x="2526" y="135"/>
                  </a:lnTo>
                  <a:lnTo>
                    <a:pt x="2425" y="68"/>
                  </a:lnTo>
                  <a:lnTo>
                    <a:pt x="2324" y="34"/>
                  </a:lnTo>
                  <a:lnTo>
                    <a:pt x="205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1478;p9">
              <a:extLst>
                <a:ext uri="{FF2B5EF4-FFF2-40B4-BE49-F238E27FC236}">
                  <a16:creationId xmlns:a16="http://schemas.microsoft.com/office/drawing/2014/main" id="{B67617E8-1012-4E5B-ADD5-93C3FD0CE050}"/>
                </a:ext>
              </a:extLst>
            </p:cNvPr>
            <p:cNvSpPr/>
            <p:nvPr/>
          </p:nvSpPr>
          <p:spPr>
            <a:xfrm>
              <a:off x="4019068" y="5000824"/>
              <a:ext cx="31896" cy="8409"/>
            </a:xfrm>
            <a:custGeom>
              <a:avLst/>
              <a:gdLst/>
              <a:ahLst/>
              <a:cxnLst/>
              <a:rect l="l" t="t" r="r" b="b"/>
              <a:pathLst>
                <a:path w="641" h="169" extrusionOk="0">
                  <a:moveTo>
                    <a:pt x="34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135" y="135"/>
                  </a:lnTo>
                  <a:lnTo>
                    <a:pt x="270" y="169"/>
                  </a:lnTo>
                  <a:lnTo>
                    <a:pt x="573" y="169"/>
                  </a:lnTo>
                  <a:lnTo>
                    <a:pt x="607" y="135"/>
                  </a:lnTo>
                  <a:lnTo>
                    <a:pt x="640" y="101"/>
                  </a:lnTo>
                  <a:lnTo>
                    <a:pt x="640" y="67"/>
                  </a:lnTo>
                  <a:lnTo>
                    <a:pt x="607" y="34"/>
                  </a:lnTo>
                  <a:lnTo>
                    <a:pt x="4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1479;p9">
              <a:extLst>
                <a:ext uri="{FF2B5EF4-FFF2-40B4-BE49-F238E27FC236}">
                  <a16:creationId xmlns:a16="http://schemas.microsoft.com/office/drawing/2014/main" id="{AC4D95F0-38B6-4A12-AF17-6A47122F0125}"/>
                </a:ext>
              </a:extLst>
            </p:cNvPr>
            <p:cNvSpPr/>
            <p:nvPr/>
          </p:nvSpPr>
          <p:spPr>
            <a:xfrm>
              <a:off x="3962093" y="4940515"/>
              <a:ext cx="139129" cy="132362"/>
            </a:xfrm>
            <a:custGeom>
              <a:avLst/>
              <a:gdLst/>
              <a:ahLst/>
              <a:cxnLst/>
              <a:rect l="l" t="t" r="r" b="b"/>
              <a:pathLst>
                <a:path w="2796" h="2660" extrusionOk="0">
                  <a:moveTo>
                    <a:pt x="439" y="0"/>
                  </a:moveTo>
                  <a:lnTo>
                    <a:pt x="203" y="67"/>
                  </a:lnTo>
                  <a:lnTo>
                    <a:pt x="102" y="101"/>
                  </a:lnTo>
                  <a:lnTo>
                    <a:pt x="35" y="168"/>
                  </a:lnTo>
                  <a:lnTo>
                    <a:pt x="1" y="236"/>
                  </a:lnTo>
                  <a:lnTo>
                    <a:pt x="35" y="269"/>
                  </a:lnTo>
                  <a:lnTo>
                    <a:pt x="102" y="269"/>
                  </a:lnTo>
                  <a:lnTo>
                    <a:pt x="136" y="236"/>
                  </a:lnTo>
                  <a:lnTo>
                    <a:pt x="203" y="202"/>
                  </a:lnTo>
                  <a:lnTo>
                    <a:pt x="304" y="168"/>
                  </a:lnTo>
                  <a:lnTo>
                    <a:pt x="540" y="135"/>
                  </a:lnTo>
                  <a:lnTo>
                    <a:pt x="977" y="168"/>
                  </a:lnTo>
                  <a:lnTo>
                    <a:pt x="1920" y="202"/>
                  </a:lnTo>
                  <a:lnTo>
                    <a:pt x="2257" y="236"/>
                  </a:lnTo>
                  <a:lnTo>
                    <a:pt x="2391" y="269"/>
                  </a:lnTo>
                  <a:lnTo>
                    <a:pt x="2526" y="337"/>
                  </a:lnTo>
                  <a:lnTo>
                    <a:pt x="2593" y="370"/>
                  </a:lnTo>
                  <a:lnTo>
                    <a:pt x="2627" y="438"/>
                  </a:lnTo>
                  <a:lnTo>
                    <a:pt x="2661" y="606"/>
                  </a:lnTo>
                  <a:lnTo>
                    <a:pt x="2627" y="909"/>
                  </a:lnTo>
                  <a:lnTo>
                    <a:pt x="2661" y="1549"/>
                  </a:lnTo>
                  <a:lnTo>
                    <a:pt x="2627" y="2189"/>
                  </a:lnTo>
                  <a:lnTo>
                    <a:pt x="2593" y="2424"/>
                  </a:lnTo>
                  <a:lnTo>
                    <a:pt x="2593" y="2458"/>
                  </a:lnTo>
                  <a:lnTo>
                    <a:pt x="2526" y="2458"/>
                  </a:lnTo>
                  <a:lnTo>
                    <a:pt x="2425" y="2492"/>
                  </a:lnTo>
                  <a:lnTo>
                    <a:pt x="2156" y="2492"/>
                  </a:lnTo>
                  <a:lnTo>
                    <a:pt x="1449" y="2458"/>
                  </a:lnTo>
                  <a:lnTo>
                    <a:pt x="1146" y="2492"/>
                  </a:lnTo>
                  <a:lnTo>
                    <a:pt x="843" y="2525"/>
                  </a:lnTo>
                  <a:lnTo>
                    <a:pt x="708" y="2525"/>
                  </a:lnTo>
                  <a:lnTo>
                    <a:pt x="573" y="2458"/>
                  </a:lnTo>
                  <a:lnTo>
                    <a:pt x="472" y="2391"/>
                  </a:lnTo>
                  <a:lnTo>
                    <a:pt x="405" y="2256"/>
                  </a:lnTo>
                  <a:lnTo>
                    <a:pt x="338" y="2020"/>
                  </a:lnTo>
                  <a:lnTo>
                    <a:pt x="304" y="1785"/>
                  </a:lnTo>
                  <a:lnTo>
                    <a:pt x="304" y="1246"/>
                  </a:lnTo>
                  <a:lnTo>
                    <a:pt x="304" y="774"/>
                  </a:lnTo>
                  <a:lnTo>
                    <a:pt x="338" y="303"/>
                  </a:lnTo>
                  <a:lnTo>
                    <a:pt x="304" y="269"/>
                  </a:lnTo>
                  <a:lnTo>
                    <a:pt x="304" y="236"/>
                  </a:lnTo>
                  <a:lnTo>
                    <a:pt x="270" y="236"/>
                  </a:lnTo>
                  <a:lnTo>
                    <a:pt x="237" y="269"/>
                  </a:lnTo>
                  <a:lnTo>
                    <a:pt x="203" y="505"/>
                  </a:lnTo>
                  <a:lnTo>
                    <a:pt x="169" y="774"/>
                  </a:lnTo>
                  <a:lnTo>
                    <a:pt x="169" y="1246"/>
                  </a:lnTo>
                  <a:lnTo>
                    <a:pt x="203" y="1852"/>
                  </a:lnTo>
                  <a:lnTo>
                    <a:pt x="237" y="2121"/>
                  </a:lnTo>
                  <a:lnTo>
                    <a:pt x="270" y="2290"/>
                  </a:lnTo>
                  <a:lnTo>
                    <a:pt x="304" y="2391"/>
                  </a:lnTo>
                  <a:lnTo>
                    <a:pt x="371" y="2492"/>
                  </a:lnTo>
                  <a:lnTo>
                    <a:pt x="472" y="2559"/>
                  </a:lnTo>
                  <a:lnTo>
                    <a:pt x="540" y="2593"/>
                  </a:lnTo>
                  <a:lnTo>
                    <a:pt x="641" y="2626"/>
                  </a:lnTo>
                  <a:lnTo>
                    <a:pt x="843" y="2660"/>
                  </a:lnTo>
                  <a:lnTo>
                    <a:pt x="1078" y="2626"/>
                  </a:lnTo>
                  <a:lnTo>
                    <a:pt x="2290" y="2626"/>
                  </a:lnTo>
                  <a:lnTo>
                    <a:pt x="2694" y="2593"/>
                  </a:lnTo>
                  <a:lnTo>
                    <a:pt x="2728" y="2559"/>
                  </a:lnTo>
                  <a:lnTo>
                    <a:pt x="2728" y="2525"/>
                  </a:lnTo>
                  <a:lnTo>
                    <a:pt x="2762" y="2054"/>
                  </a:lnTo>
                  <a:lnTo>
                    <a:pt x="2795" y="1616"/>
                  </a:lnTo>
                  <a:lnTo>
                    <a:pt x="2762" y="707"/>
                  </a:lnTo>
                  <a:lnTo>
                    <a:pt x="2762" y="438"/>
                  </a:lnTo>
                  <a:lnTo>
                    <a:pt x="2728" y="370"/>
                  </a:lnTo>
                  <a:lnTo>
                    <a:pt x="2661" y="269"/>
                  </a:lnTo>
                  <a:lnTo>
                    <a:pt x="2593" y="236"/>
                  </a:lnTo>
                  <a:lnTo>
                    <a:pt x="2526" y="168"/>
                  </a:lnTo>
                  <a:lnTo>
                    <a:pt x="2257" y="101"/>
                  </a:lnTo>
                  <a:lnTo>
                    <a:pt x="1920" y="67"/>
                  </a:lnTo>
                  <a:lnTo>
                    <a:pt x="1583" y="67"/>
                  </a:lnTo>
                  <a:lnTo>
                    <a:pt x="910" y="34"/>
                  </a:lnTo>
                  <a:lnTo>
                    <a:pt x="6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1480;p9">
              <a:extLst>
                <a:ext uri="{FF2B5EF4-FFF2-40B4-BE49-F238E27FC236}">
                  <a16:creationId xmlns:a16="http://schemas.microsoft.com/office/drawing/2014/main" id="{1F9F4014-9CEB-41F8-A838-8C4E1B138C57}"/>
                </a:ext>
              </a:extLst>
            </p:cNvPr>
            <p:cNvSpPr/>
            <p:nvPr/>
          </p:nvSpPr>
          <p:spPr>
            <a:xfrm>
              <a:off x="3581827" y="4848360"/>
              <a:ext cx="134053" cy="83796"/>
            </a:xfrm>
            <a:custGeom>
              <a:avLst/>
              <a:gdLst/>
              <a:ahLst/>
              <a:cxnLst/>
              <a:rect l="l" t="t" r="r" b="b"/>
              <a:pathLst>
                <a:path w="2694" h="1684" extrusionOk="0">
                  <a:moveTo>
                    <a:pt x="707" y="135"/>
                  </a:moveTo>
                  <a:lnTo>
                    <a:pt x="977" y="202"/>
                  </a:lnTo>
                  <a:lnTo>
                    <a:pt x="1212" y="202"/>
                  </a:lnTo>
                  <a:lnTo>
                    <a:pt x="1886" y="236"/>
                  </a:lnTo>
                  <a:lnTo>
                    <a:pt x="2222" y="236"/>
                  </a:lnTo>
                  <a:lnTo>
                    <a:pt x="2559" y="202"/>
                  </a:lnTo>
                  <a:lnTo>
                    <a:pt x="2559" y="202"/>
                  </a:lnTo>
                  <a:lnTo>
                    <a:pt x="2492" y="707"/>
                  </a:lnTo>
                  <a:lnTo>
                    <a:pt x="2492" y="1179"/>
                  </a:lnTo>
                  <a:lnTo>
                    <a:pt x="2458" y="1313"/>
                  </a:lnTo>
                  <a:lnTo>
                    <a:pt x="2458" y="1414"/>
                  </a:lnTo>
                  <a:lnTo>
                    <a:pt x="2357" y="1482"/>
                  </a:lnTo>
                  <a:lnTo>
                    <a:pt x="2256" y="1482"/>
                  </a:lnTo>
                  <a:lnTo>
                    <a:pt x="1616" y="1515"/>
                  </a:lnTo>
                  <a:lnTo>
                    <a:pt x="1313" y="1515"/>
                  </a:lnTo>
                  <a:lnTo>
                    <a:pt x="876" y="1549"/>
                  </a:lnTo>
                  <a:lnTo>
                    <a:pt x="640" y="1515"/>
                  </a:lnTo>
                  <a:lnTo>
                    <a:pt x="438" y="1515"/>
                  </a:lnTo>
                  <a:lnTo>
                    <a:pt x="303" y="1448"/>
                  </a:lnTo>
                  <a:lnTo>
                    <a:pt x="270" y="1414"/>
                  </a:lnTo>
                  <a:lnTo>
                    <a:pt x="236" y="1381"/>
                  </a:lnTo>
                  <a:lnTo>
                    <a:pt x="202" y="606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169" y="270"/>
                  </a:lnTo>
                  <a:lnTo>
                    <a:pt x="135" y="236"/>
                  </a:lnTo>
                  <a:lnTo>
                    <a:pt x="169" y="236"/>
                  </a:lnTo>
                  <a:lnTo>
                    <a:pt x="169" y="202"/>
                  </a:lnTo>
                  <a:lnTo>
                    <a:pt x="169" y="169"/>
                  </a:lnTo>
                  <a:lnTo>
                    <a:pt x="438" y="135"/>
                  </a:lnTo>
                  <a:close/>
                  <a:moveTo>
                    <a:pt x="270" y="0"/>
                  </a:moveTo>
                  <a:lnTo>
                    <a:pt x="135" y="34"/>
                  </a:lnTo>
                  <a:lnTo>
                    <a:pt x="34" y="68"/>
                  </a:lnTo>
                  <a:lnTo>
                    <a:pt x="0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101" y="202"/>
                  </a:lnTo>
                  <a:lnTo>
                    <a:pt x="68" y="337"/>
                  </a:lnTo>
                  <a:lnTo>
                    <a:pt x="68" y="472"/>
                  </a:lnTo>
                  <a:lnTo>
                    <a:pt x="68" y="1010"/>
                  </a:lnTo>
                  <a:lnTo>
                    <a:pt x="101" y="1515"/>
                  </a:lnTo>
                  <a:lnTo>
                    <a:pt x="135" y="1549"/>
                  </a:lnTo>
                  <a:lnTo>
                    <a:pt x="169" y="1583"/>
                  </a:lnTo>
                  <a:lnTo>
                    <a:pt x="438" y="1650"/>
                  </a:lnTo>
                  <a:lnTo>
                    <a:pt x="707" y="1684"/>
                  </a:lnTo>
                  <a:lnTo>
                    <a:pt x="2121" y="1684"/>
                  </a:lnTo>
                  <a:lnTo>
                    <a:pt x="2391" y="1650"/>
                  </a:lnTo>
                  <a:lnTo>
                    <a:pt x="2492" y="1616"/>
                  </a:lnTo>
                  <a:lnTo>
                    <a:pt x="2559" y="1549"/>
                  </a:lnTo>
                  <a:lnTo>
                    <a:pt x="2593" y="1482"/>
                  </a:lnTo>
                  <a:lnTo>
                    <a:pt x="2626" y="1381"/>
                  </a:lnTo>
                  <a:lnTo>
                    <a:pt x="2626" y="775"/>
                  </a:lnTo>
                  <a:lnTo>
                    <a:pt x="2660" y="472"/>
                  </a:lnTo>
                  <a:lnTo>
                    <a:pt x="2694" y="169"/>
                  </a:lnTo>
                  <a:lnTo>
                    <a:pt x="2660" y="101"/>
                  </a:lnTo>
                  <a:lnTo>
                    <a:pt x="2593" y="68"/>
                  </a:lnTo>
                  <a:lnTo>
                    <a:pt x="2222" y="101"/>
                  </a:lnTo>
                  <a:lnTo>
                    <a:pt x="1818" y="101"/>
                  </a:lnTo>
                  <a:lnTo>
                    <a:pt x="977" y="34"/>
                  </a:lnTo>
                  <a:lnTo>
                    <a:pt x="5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1481;p9">
              <a:extLst>
                <a:ext uri="{FF2B5EF4-FFF2-40B4-BE49-F238E27FC236}">
                  <a16:creationId xmlns:a16="http://schemas.microsoft.com/office/drawing/2014/main" id="{60245002-D143-401A-9BB2-EBB6CF11188F}"/>
                </a:ext>
              </a:extLst>
            </p:cNvPr>
            <p:cNvSpPr/>
            <p:nvPr/>
          </p:nvSpPr>
          <p:spPr>
            <a:xfrm>
              <a:off x="3539929" y="4942157"/>
              <a:ext cx="120668" cy="129077"/>
            </a:xfrm>
            <a:custGeom>
              <a:avLst/>
              <a:gdLst/>
              <a:ahLst/>
              <a:cxnLst/>
              <a:rect l="l" t="t" r="r" b="b"/>
              <a:pathLst>
                <a:path w="2425" h="2594" extrusionOk="0">
                  <a:moveTo>
                    <a:pt x="1044" y="1"/>
                  </a:moveTo>
                  <a:lnTo>
                    <a:pt x="640" y="34"/>
                  </a:lnTo>
                  <a:lnTo>
                    <a:pt x="371" y="68"/>
                  </a:lnTo>
                  <a:lnTo>
                    <a:pt x="270" y="102"/>
                  </a:lnTo>
                  <a:lnTo>
                    <a:pt x="135" y="169"/>
                  </a:lnTo>
                  <a:lnTo>
                    <a:pt x="102" y="270"/>
                  </a:lnTo>
                  <a:lnTo>
                    <a:pt x="68" y="371"/>
                  </a:lnTo>
                  <a:lnTo>
                    <a:pt x="68" y="607"/>
                  </a:lnTo>
                  <a:lnTo>
                    <a:pt x="34" y="1819"/>
                  </a:lnTo>
                  <a:lnTo>
                    <a:pt x="1" y="2122"/>
                  </a:lnTo>
                  <a:lnTo>
                    <a:pt x="34" y="2290"/>
                  </a:lnTo>
                  <a:lnTo>
                    <a:pt x="68" y="2358"/>
                  </a:lnTo>
                  <a:lnTo>
                    <a:pt x="102" y="2391"/>
                  </a:lnTo>
                  <a:lnTo>
                    <a:pt x="135" y="2391"/>
                  </a:lnTo>
                  <a:lnTo>
                    <a:pt x="135" y="2358"/>
                  </a:lnTo>
                  <a:lnTo>
                    <a:pt x="135" y="2257"/>
                  </a:lnTo>
                  <a:lnTo>
                    <a:pt x="135" y="2088"/>
                  </a:lnTo>
                  <a:lnTo>
                    <a:pt x="169" y="1819"/>
                  </a:lnTo>
                  <a:lnTo>
                    <a:pt x="203" y="842"/>
                  </a:lnTo>
                  <a:lnTo>
                    <a:pt x="203" y="539"/>
                  </a:lnTo>
                  <a:lnTo>
                    <a:pt x="236" y="371"/>
                  </a:lnTo>
                  <a:lnTo>
                    <a:pt x="270" y="304"/>
                  </a:lnTo>
                  <a:lnTo>
                    <a:pt x="337" y="236"/>
                  </a:lnTo>
                  <a:lnTo>
                    <a:pt x="539" y="169"/>
                  </a:lnTo>
                  <a:lnTo>
                    <a:pt x="775" y="135"/>
                  </a:lnTo>
                  <a:lnTo>
                    <a:pt x="1145" y="135"/>
                  </a:lnTo>
                  <a:lnTo>
                    <a:pt x="1549" y="169"/>
                  </a:lnTo>
                  <a:lnTo>
                    <a:pt x="1920" y="203"/>
                  </a:lnTo>
                  <a:lnTo>
                    <a:pt x="2290" y="304"/>
                  </a:lnTo>
                  <a:lnTo>
                    <a:pt x="2256" y="674"/>
                  </a:lnTo>
                  <a:lnTo>
                    <a:pt x="2290" y="1044"/>
                  </a:lnTo>
                  <a:lnTo>
                    <a:pt x="2223" y="1651"/>
                  </a:lnTo>
                  <a:lnTo>
                    <a:pt x="2189" y="2290"/>
                  </a:lnTo>
                  <a:lnTo>
                    <a:pt x="1886" y="2358"/>
                  </a:lnTo>
                  <a:lnTo>
                    <a:pt x="1549" y="2358"/>
                  </a:lnTo>
                  <a:lnTo>
                    <a:pt x="910" y="2290"/>
                  </a:lnTo>
                  <a:lnTo>
                    <a:pt x="438" y="2290"/>
                  </a:lnTo>
                  <a:lnTo>
                    <a:pt x="236" y="2358"/>
                  </a:lnTo>
                  <a:lnTo>
                    <a:pt x="135" y="2391"/>
                  </a:lnTo>
                  <a:lnTo>
                    <a:pt x="68" y="2492"/>
                  </a:lnTo>
                  <a:lnTo>
                    <a:pt x="68" y="2526"/>
                  </a:lnTo>
                  <a:lnTo>
                    <a:pt x="169" y="2526"/>
                  </a:lnTo>
                  <a:lnTo>
                    <a:pt x="304" y="2492"/>
                  </a:lnTo>
                  <a:lnTo>
                    <a:pt x="506" y="2459"/>
                  </a:lnTo>
                  <a:lnTo>
                    <a:pt x="809" y="2459"/>
                  </a:lnTo>
                  <a:lnTo>
                    <a:pt x="1112" y="2492"/>
                  </a:lnTo>
                  <a:lnTo>
                    <a:pt x="1650" y="2526"/>
                  </a:lnTo>
                  <a:lnTo>
                    <a:pt x="1920" y="2526"/>
                  </a:lnTo>
                  <a:lnTo>
                    <a:pt x="2189" y="2459"/>
                  </a:lnTo>
                  <a:lnTo>
                    <a:pt x="2189" y="2526"/>
                  </a:lnTo>
                  <a:lnTo>
                    <a:pt x="2223" y="2560"/>
                  </a:lnTo>
                  <a:lnTo>
                    <a:pt x="2256" y="2593"/>
                  </a:lnTo>
                  <a:lnTo>
                    <a:pt x="2290" y="2593"/>
                  </a:lnTo>
                  <a:lnTo>
                    <a:pt x="2324" y="2560"/>
                  </a:lnTo>
                  <a:lnTo>
                    <a:pt x="2357" y="2358"/>
                  </a:lnTo>
                  <a:lnTo>
                    <a:pt x="2357" y="2156"/>
                  </a:lnTo>
                  <a:lnTo>
                    <a:pt x="2391" y="1752"/>
                  </a:lnTo>
                  <a:lnTo>
                    <a:pt x="2391" y="1381"/>
                  </a:lnTo>
                  <a:lnTo>
                    <a:pt x="2425" y="977"/>
                  </a:lnTo>
                  <a:lnTo>
                    <a:pt x="2391" y="438"/>
                  </a:lnTo>
                  <a:lnTo>
                    <a:pt x="2391" y="304"/>
                  </a:lnTo>
                  <a:lnTo>
                    <a:pt x="2425" y="304"/>
                  </a:lnTo>
                  <a:lnTo>
                    <a:pt x="2425" y="236"/>
                  </a:lnTo>
                  <a:lnTo>
                    <a:pt x="2425" y="203"/>
                  </a:lnTo>
                  <a:lnTo>
                    <a:pt x="2391" y="169"/>
                  </a:lnTo>
                  <a:lnTo>
                    <a:pt x="2357" y="169"/>
                  </a:lnTo>
                  <a:lnTo>
                    <a:pt x="1953" y="68"/>
                  </a:lnTo>
                  <a:lnTo>
                    <a:pt x="151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1482;p9">
              <a:extLst>
                <a:ext uri="{FF2B5EF4-FFF2-40B4-BE49-F238E27FC236}">
                  <a16:creationId xmlns:a16="http://schemas.microsoft.com/office/drawing/2014/main" id="{5B37E6DF-A5FB-461B-ADE3-C9A2C664ECA2}"/>
                </a:ext>
              </a:extLst>
            </p:cNvPr>
            <p:cNvSpPr/>
            <p:nvPr/>
          </p:nvSpPr>
          <p:spPr>
            <a:xfrm>
              <a:off x="4193327" y="5087904"/>
              <a:ext cx="122310" cy="58717"/>
            </a:xfrm>
            <a:custGeom>
              <a:avLst/>
              <a:gdLst/>
              <a:ahLst/>
              <a:cxnLst/>
              <a:rect l="l" t="t" r="r" b="b"/>
              <a:pathLst>
                <a:path w="2458" h="1180" extrusionOk="0">
                  <a:moveTo>
                    <a:pt x="1616" y="1"/>
                  </a:moveTo>
                  <a:lnTo>
                    <a:pt x="1178" y="68"/>
                  </a:lnTo>
                  <a:lnTo>
                    <a:pt x="909" y="102"/>
                  </a:lnTo>
                  <a:lnTo>
                    <a:pt x="640" y="68"/>
                  </a:lnTo>
                  <a:lnTo>
                    <a:pt x="404" y="68"/>
                  </a:lnTo>
                  <a:lnTo>
                    <a:pt x="168" y="136"/>
                  </a:lnTo>
                  <a:lnTo>
                    <a:pt x="168" y="102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7" y="102"/>
                  </a:lnTo>
                  <a:lnTo>
                    <a:pt x="34" y="371"/>
                  </a:lnTo>
                  <a:lnTo>
                    <a:pt x="34" y="641"/>
                  </a:lnTo>
                  <a:lnTo>
                    <a:pt x="0" y="1179"/>
                  </a:lnTo>
                  <a:lnTo>
                    <a:pt x="135" y="1179"/>
                  </a:lnTo>
                  <a:lnTo>
                    <a:pt x="168" y="742"/>
                  </a:lnTo>
                  <a:lnTo>
                    <a:pt x="135" y="270"/>
                  </a:lnTo>
                  <a:lnTo>
                    <a:pt x="404" y="237"/>
                  </a:lnTo>
                  <a:lnTo>
                    <a:pt x="673" y="203"/>
                  </a:lnTo>
                  <a:lnTo>
                    <a:pt x="1414" y="203"/>
                  </a:lnTo>
                  <a:lnTo>
                    <a:pt x="1616" y="169"/>
                  </a:lnTo>
                  <a:lnTo>
                    <a:pt x="1852" y="136"/>
                  </a:lnTo>
                  <a:lnTo>
                    <a:pt x="2054" y="136"/>
                  </a:lnTo>
                  <a:lnTo>
                    <a:pt x="2189" y="203"/>
                  </a:lnTo>
                  <a:lnTo>
                    <a:pt x="2256" y="304"/>
                  </a:lnTo>
                  <a:lnTo>
                    <a:pt x="2323" y="405"/>
                  </a:lnTo>
                  <a:lnTo>
                    <a:pt x="2357" y="573"/>
                  </a:lnTo>
                  <a:lnTo>
                    <a:pt x="2357" y="876"/>
                  </a:lnTo>
                  <a:lnTo>
                    <a:pt x="2357" y="1179"/>
                  </a:lnTo>
                  <a:lnTo>
                    <a:pt x="2458" y="1179"/>
                  </a:lnTo>
                  <a:lnTo>
                    <a:pt x="2458" y="843"/>
                  </a:lnTo>
                  <a:lnTo>
                    <a:pt x="2424" y="472"/>
                  </a:lnTo>
                  <a:lnTo>
                    <a:pt x="2391" y="338"/>
                  </a:lnTo>
                  <a:lnTo>
                    <a:pt x="2290" y="203"/>
                  </a:lnTo>
                  <a:lnTo>
                    <a:pt x="2189" y="68"/>
                  </a:lnTo>
                  <a:lnTo>
                    <a:pt x="20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1483;p9">
              <a:extLst>
                <a:ext uri="{FF2B5EF4-FFF2-40B4-BE49-F238E27FC236}">
                  <a16:creationId xmlns:a16="http://schemas.microsoft.com/office/drawing/2014/main" id="{8089583D-5BBC-44B2-938F-6735201EBD76}"/>
                </a:ext>
              </a:extLst>
            </p:cNvPr>
            <p:cNvSpPr/>
            <p:nvPr/>
          </p:nvSpPr>
          <p:spPr>
            <a:xfrm>
              <a:off x="4339075" y="5086262"/>
              <a:ext cx="129028" cy="60359"/>
            </a:xfrm>
            <a:custGeom>
              <a:avLst/>
              <a:gdLst/>
              <a:ahLst/>
              <a:cxnLst/>
              <a:rect l="l" t="t" r="r" b="b"/>
              <a:pathLst>
                <a:path w="2593" h="1213" extrusionOk="0">
                  <a:moveTo>
                    <a:pt x="472" y="0"/>
                  </a:moveTo>
                  <a:lnTo>
                    <a:pt x="101" y="101"/>
                  </a:lnTo>
                  <a:lnTo>
                    <a:pt x="68" y="135"/>
                  </a:lnTo>
                  <a:lnTo>
                    <a:pt x="68" y="169"/>
                  </a:lnTo>
                  <a:lnTo>
                    <a:pt x="0" y="674"/>
                  </a:lnTo>
                  <a:lnTo>
                    <a:pt x="0" y="1212"/>
                  </a:lnTo>
                  <a:lnTo>
                    <a:pt x="135" y="1212"/>
                  </a:lnTo>
                  <a:lnTo>
                    <a:pt x="135" y="741"/>
                  </a:lnTo>
                  <a:lnTo>
                    <a:pt x="169" y="472"/>
                  </a:lnTo>
                  <a:lnTo>
                    <a:pt x="169" y="337"/>
                  </a:lnTo>
                  <a:lnTo>
                    <a:pt x="135" y="202"/>
                  </a:lnTo>
                  <a:lnTo>
                    <a:pt x="438" y="169"/>
                  </a:lnTo>
                  <a:lnTo>
                    <a:pt x="741" y="135"/>
                  </a:lnTo>
                  <a:lnTo>
                    <a:pt x="2088" y="135"/>
                  </a:lnTo>
                  <a:lnTo>
                    <a:pt x="2222" y="169"/>
                  </a:lnTo>
                  <a:lnTo>
                    <a:pt x="2323" y="236"/>
                  </a:lnTo>
                  <a:lnTo>
                    <a:pt x="2391" y="337"/>
                  </a:lnTo>
                  <a:lnTo>
                    <a:pt x="2458" y="539"/>
                  </a:lnTo>
                  <a:lnTo>
                    <a:pt x="2458" y="741"/>
                  </a:lnTo>
                  <a:lnTo>
                    <a:pt x="2458" y="1179"/>
                  </a:lnTo>
                  <a:lnTo>
                    <a:pt x="2458" y="1212"/>
                  </a:lnTo>
                  <a:lnTo>
                    <a:pt x="2593" y="1212"/>
                  </a:lnTo>
                  <a:lnTo>
                    <a:pt x="2593" y="707"/>
                  </a:lnTo>
                  <a:lnTo>
                    <a:pt x="2593" y="438"/>
                  </a:lnTo>
                  <a:lnTo>
                    <a:pt x="2559" y="337"/>
                  </a:lnTo>
                  <a:lnTo>
                    <a:pt x="2492" y="236"/>
                  </a:lnTo>
                  <a:lnTo>
                    <a:pt x="2424" y="135"/>
                  </a:lnTo>
                  <a:lnTo>
                    <a:pt x="2323" y="68"/>
                  </a:lnTo>
                  <a:lnTo>
                    <a:pt x="2222" y="34"/>
                  </a:lnTo>
                  <a:lnTo>
                    <a:pt x="21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1484;p9">
              <a:extLst>
                <a:ext uri="{FF2B5EF4-FFF2-40B4-BE49-F238E27FC236}">
                  <a16:creationId xmlns:a16="http://schemas.microsoft.com/office/drawing/2014/main" id="{6F3F2969-5105-4852-B561-E1FA0584D13D}"/>
                </a:ext>
              </a:extLst>
            </p:cNvPr>
            <p:cNvSpPr/>
            <p:nvPr/>
          </p:nvSpPr>
          <p:spPr>
            <a:xfrm>
              <a:off x="2424160" y="5041030"/>
              <a:ext cx="26870" cy="6718"/>
            </a:xfrm>
            <a:custGeom>
              <a:avLst/>
              <a:gdLst/>
              <a:ahLst/>
              <a:cxnLst/>
              <a:rect l="l" t="t" r="r" b="b"/>
              <a:pathLst>
                <a:path w="540" h="135" extrusionOk="0">
                  <a:moveTo>
                    <a:pt x="270" y="0"/>
                  </a:moveTo>
                  <a:lnTo>
                    <a:pt x="135" y="34"/>
                  </a:lnTo>
                  <a:lnTo>
                    <a:pt x="68" y="68"/>
                  </a:lnTo>
                  <a:lnTo>
                    <a:pt x="1" y="68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236" y="135"/>
                  </a:lnTo>
                  <a:lnTo>
                    <a:pt x="472" y="101"/>
                  </a:lnTo>
                  <a:lnTo>
                    <a:pt x="506" y="68"/>
                  </a:lnTo>
                  <a:lnTo>
                    <a:pt x="539" y="68"/>
                  </a:lnTo>
                  <a:lnTo>
                    <a:pt x="5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1485;p9">
              <a:extLst>
                <a:ext uri="{FF2B5EF4-FFF2-40B4-BE49-F238E27FC236}">
                  <a16:creationId xmlns:a16="http://schemas.microsoft.com/office/drawing/2014/main" id="{254BCF6D-9AD5-4C21-8357-C777488B0864}"/>
                </a:ext>
              </a:extLst>
            </p:cNvPr>
            <p:cNvSpPr/>
            <p:nvPr/>
          </p:nvSpPr>
          <p:spPr>
            <a:xfrm>
              <a:off x="3826397" y="4948875"/>
              <a:ext cx="129077" cy="127386"/>
            </a:xfrm>
            <a:custGeom>
              <a:avLst/>
              <a:gdLst/>
              <a:ahLst/>
              <a:cxnLst/>
              <a:rect l="l" t="t" r="r" b="b"/>
              <a:pathLst>
                <a:path w="2594" h="2560" extrusionOk="0">
                  <a:moveTo>
                    <a:pt x="2290" y="101"/>
                  </a:moveTo>
                  <a:lnTo>
                    <a:pt x="2425" y="135"/>
                  </a:lnTo>
                  <a:lnTo>
                    <a:pt x="2459" y="169"/>
                  </a:lnTo>
                  <a:lnTo>
                    <a:pt x="2492" y="808"/>
                  </a:lnTo>
                  <a:lnTo>
                    <a:pt x="2492" y="1448"/>
                  </a:lnTo>
                  <a:lnTo>
                    <a:pt x="2459" y="1751"/>
                  </a:lnTo>
                  <a:lnTo>
                    <a:pt x="2425" y="2054"/>
                  </a:lnTo>
                  <a:lnTo>
                    <a:pt x="2358" y="2189"/>
                  </a:lnTo>
                  <a:lnTo>
                    <a:pt x="2290" y="2290"/>
                  </a:lnTo>
                  <a:lnTo>
                    <a:pt x="2189" y="2391"/>
                  </a:lnTo>
                  <a:lnTo>
                    <a:pt x="2055" y="2425"/>
                  </a:lnTo>
                  <a:lnTo>
                    <a:pt x="1550" y="2425"/>
                  </a:lnTo>
                  <a:lnTo>
                    <a:pt x="1045" y="2391"/>
                  </a:lnTo>
                  <a:lnTo>
                    <a:pt x="741" y="2391"/>
                  </a:lnTo>
                  <a:lnTo>
                    <a:pt x="573" y="2357"/>
                  </a:lnTo>
                  <a:lnTo>
                    <a:pt x="438" y="2324"/>
                  </a:lnTo>
                  <a:lnTo>
                    <a:pt x="337" y="2256"/>
                  </a:lnTo>
                  <a:lnTo>
                    <a:pt x="236" y="2189"/>
                  </a:lnTo>
                  <a:lnTo>
                    <a:pt x="169" y="2054"/>
                  </a:lnTo>
                  <a:lnTo>
                    <a:pt x="135" y="1886"/>
                  </a:lnTo>
                  <a:lnTo>
                    <a:pt x="135" y="1684"/>
                  </a:lnTo>
                  <a:lnTo>
                    <a:pt x="169" y="1482"/>
                  </a:lnTo>
                  <a:lnTo>
                    <a:pt x="203" y="1111"/>
                  </a:lnTo>
                  <a:lnTo>
                    <a:pt x="203" y="876"/>
                  </a:lnTo>
                  <a:lnTo>
                    <a:pt x="169" y="640"/>
                  </a:lnTo>
                  <a:lnTo>
                    <a:pt x="169" y="404"/>
                  </a:lnTo>
                  <a:lnTo>
                    <a:pt x="169" y="169"/>
                  </a:lnTo>
                  <a:lnTo>
                    <a:pt x="1314" y="135"/>
                  </a:lnTo>
                  <a:lnTo>
                    <a:pt x="1954" y="101"/>
                  </a:lnTo>
                  <a:close/>
                  <a:moveTo>
                    <a:pt x="1348" y="0"/>
                  </a:moveTo>
                  <a:lnTo>
                    <a:pt x="169" y="34"/>
                  </a:lnTo>
                  <a:lnTo>
                    <a:pt x="135" y="68"/>
                  </a:lnTo>
                  <a:lnTo>
                    <a:pt x="102" y="68"/>
                  </a:lnTo>
                  <a:lnTo>
                    <a:pt x="34" y="270"/>
                  </a:lnTo>
                  <a:lnTo>
                    <a:pt x="34" y="472"/>
                  </a:lnTo>
                  <a:lnTo>
                    <a:pt x="68" y="909"/>
                  </a:lnTo>
                  <a:lnTo>
                    <a:pt x="68" y="1145"/>
                  </a:lnTo>
                  <a:lnTo>
                    <a:pt x="68" y="1347"/>
                  </a:lnTo>
                  <a:lnTo>
                    <a:pt x="1" y="1819"/>
                  </a:lnTo>
                  <a:lnTo>
                    <a:pt x="34" y="2021"/>
                  </a:lnTo>
                  <a:lnTo>
                    <a:pt x="68" y="2189"/>
                  </a:lnTo>
                  <a:lnTo>
                    <a:pt x="169" y="2290"/>
                  </a:lnTo>
                  <a:lnTo>
                    <a:pt x="270" y="2391"/>
                  </a:lnTo>
                  <a:lnTo>
                    <a:pt x="405" y="2458"/>
                  </a:lnTo>
                  <a:lnTo>
                    <a:pt x="573" y="2492"/>
                  </a:lnTo>
                  <a:lnTo>
                    <a:pt x="944" y="2526"/>
                  </a:lnTo>
                  <a:lnTo>
                    <a:pt x="1482" y="2559"/>
                  </a:lnTo>
                  <a:lnTo>
                    <a:pt x="2055" y="2559"/>
                  </a:lnTo>
                  <a:lnTo>
                    <a:pt x="2189" y="2526"/>
                  </a:lnTo>
                  <a:lnTo>
                    <a:pt x="2324" y="2492"/>
                  </a:lnTo>
                  <a:lnTo>
                    <a:pt x="2459" y="2425"/>
                  </a:lnTo>
                  <a:lnTo>
                    <a:pt x="2492" y="2357"/>
                  </a:lnTo>
                  <a:lnTo>
                    <a:pt x="2526" y="2324"/>
                  </a:lnTo>
                  <a:lnTo>
                    <a:pt x="2560" y="2021"/>
                  </a:lnTo>
                  <a:lnTo>
                    <a:pt x="2593" y="1751"/>
                  </a:lnTo>
                  <a:lnTo>
                    <a:pt x="2593" y="1179"/>
                  </a:lnTo>
                  <a:lnTo>
                    <a:pt x="2560" y="606"/>
                  </a:lnTo>
                  <a:lnTo>
                    <a:pt x="2560" y="34"/>
                  </a:lnTo>
                  <a:lnTo>
                    <a:pt x="25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1486;p9">
              <a:extLst>
                <a:ext uri="{FF2B5EF4-FFF2-40B4-BE49-F238E27FC236}">
                  <a16:creationId xmlns:a16="http://schemas.microsoft.com/office/drawing/2014/main" id="{E84F84EC-58B7-4071-AAB8-B63D39883F16}"/>
                </a:ext>
              </a:extLst>
            </p:cNvPr>
            <p:cNvSpPr/>
            <p:nvPr/>
          </p:nvSpPr>
          <p:spPr>
            <a:xfrm>
              <a:off x="2375595" y="4948875"/>
              <a:ext cx="125694" cy="125694"/>
            </a:xfrm>
            <a:custGeom>
              <a:avLst/>
              <a:gdLst/>
              <a:ahLst/>
              <a:cxnLst/>
              <a:rect l="l" t="t" r="r" b="b"/>
              <a:pathLst>
                <a:path w="2526" h="2526" extrusionOk="0">
                  <a:moveTo>
                    <a:pt x="2323" y="135"/>
                  </a:moveTo>
                  <a:lnTo>
                    <a:pt x="2323" y="606"/>
                  </a:lnTo>
                  <a:lnTo>
                    <a:pt x="2290" y="1078"/>
                  </a:lnTo>
                  <a:lnTo>
                    <a:pt x="2323" y="1381"/>
                  </a:lnTo>
                  <a:lnTo>
                    <a:pt x="2357" y="1684"/>
                  </a:lnTo>
                  <a:lnTo>
                    <a:pt x="2391" y="1852"/>
                  </a:lnTo>
                  <a:lnTo>
                    <a:pt x="2391" y="2054"/>
                  </a:lnTo>
                  <a:lnTo>
                    <a:pt x="2357" y="2223"/>
                  </a:lnTo>
                  <a:lnTo>
                    <a:pt x="2290" y="2290"/>
                  </a:lnTo>
                  <a:lnTo>
                    <a:pt x="2222" y="2324"/>
                  </a:lnTo>
                  <a:lnTo>
                    <a:pt x="2054" y="2357"/>
                  </a:lnTo>
                  <a:lnTo>
                    <a:pt x="1886" y="2391"/>
                  </a:lnTo>
                  <a:lnTo>
                    <a:pt x="1010" y="2391"/>
                  </a:lnTo>
                  <a:lnTo>
                    <a:pt x="775" y="2357"/>
                  </a:lnTo>
                  <a:lnTo>
                    <a:pt x="539" y="2324"/>
                  </a:lnTo>
                  <a:lnTo>
                    <a:pt x="236" y="2324"/>
                  </a:lnTo>
                  <a:lnTo>
                    <a:pt x="202" y="2290"/>
                  </a:lnTo>
                  <a:lnTo>
                    <a:pt x="169" y="2256"/>
                  </a:lnTo>
                  <a:lnTo>
                    <a:pt x="135" y="2088"/>
                  </a:lnTo>
                  <a:lnTo>
                    <a:pt x="135" y="1617"/>
                  </a:lnTo>
                  <a:lnTo>
                    <a:pt x="202" y="1145"/>
                  </a:lnTo>
                  <a:lnTo>
                    <a:pt x="202" y="640"/>
                  </a:lnTo>
                  <a:lnTo>
                    <a:pt x="169" y="438"/>
                  </a:lnTo>
                  <a:lnTo>
                    <a:pt x="135" y="202"/>
                  </a:lnTo>
                  <a:lnTo>
                    <a:pt x="674" y="169"/>
                  </a:lnTo>
                  <a:lnTo>
                    <a:pt x="1212" y="202"/>
                  </a:lnTo>
                  <a:lnTo>
                    <a:pt x="1785" y="169"/>
                  </a:lnTo>
                  <a:lnTo>
                    <a:pt x="2323" y="135"/>
                  </a:lnTo>
                  <a:close/>
                  <a:moveTo>
                    <a:pt x="2357" y="0"/>
                  </a:moveTo>
                  <a:lnTo>
                    <a:pt x="2088" y="34"/>
                  </a:lnTo>
                  <a:lnTo>
                    <a:pt x="1785" y="68"/>
                  </a:lnTo>
                  <a:lnTo>
                    <a:pt x="1212" y="68"/>
                  </a:lnTo>
                  <a:lnTo>
                    <a:pt x="640" y="34"/>
                  </a:lnTo>
                  <a:lnTo>
                    <a:pt x="68" y="68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0" y="202"/>
                  </a:lnTo>
                  <a:lnTo>
                    <a:pt x="68" y="202"/>
                  </a:lnTo>
                  <a:lnTo>
                    <a:pt x="34" y="741"/>
                  </a:lnTo>
                  <a:lnTo>
                    <a:pt x="34" y="1280"/>
                  </a:lnTo>
                  <a:lnTo>
                    <a:pt x="0" y="1852"/>
                  </a:lnTo>
                  <a:lnTo>
                    <a:pt x="0" y="2122"/>
                  </a:lnTo>
                  <a:lnTo>
                    <a:pt x="34" y="2391"/>
                  </a:lnTo>
                  <a:lnTo>
                    <a:pt x="34" y="2458"/>
                  </a:lnTo>
                  <a:lnTo>
                    <a:pt x="438" y="2458"/>
                  </a:lnTo>
                  <a:lnTo>
                    <a:pt x="775" y="2492"/>
                  </a:lnTo>
                  <a:lnTo>
                    <a:pt x="1448" y="2526"/>
                  </a:lnTo>
                  <a:lnTo>
                    <a:pt x="1953" y="2526"/>
                  </a:lnTo>
                  <a:lnTo>
                    <a:pt x="2189" y="2492"/>
                  </a:lnTo>
                  <a:lnTo>
                    <a:pt x="2290" y="2458"/>
                  </a:lnTo>
                  <a:lnTo>
                    <a:pt x="2391" y="2391"/>
                  </a:lnTo>
                  <a:lnTo>
                    <a:pt x="2458" y="2324"/>
                  </a:lnTo>
                  <a:lnTo>
                    <a:pt x="2492" y="2223"/>
                  </a:lnTo>
                  <a:lnTo>
                    <a:pt x="2525" y="2021"/>
                  </a:lnTo>
                  <a:lnTo>
                    <a:pt x="2525" y="1819"/>
                  </a:lnTo>
                  <a:lnTo>
                    <a:pt x="2492" y="1617"/>
                  </a:lnTo>
                  <a:lnTo>
                    <a:pt x="2458" y="1347"/>
                  </a:lnTo>
                  <a:lnTo>
                    <a:pt x="2424" y="1078"/>
                  </a:lnTo>
                  <a:lnTo>
                    <a:pt x="2458" y="573"/>
                  </a:lnTo>
                  <a:lnTo>
                    <a:pt x="2458" y="337"/>
                  </a:lnTo>
                  <a:lnTo>
                    <a:pt x="2458" y="68"/>
                  </a:lnTo>
                  <a:lnTo>
                    <a:pt x="2424" y="34"/>
                  </a:lnTo>
                  <a:lnTo>
                    <a:pt x="23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1487;p9">
              <a:extLst>
                <a:ext uri="{FF2B5EF4-FFF2-40B4-BE49-F238E27FC236}">
                  <a16:creationId xmlns:a16="http://schemas.microsoft.com/office/drawing/2014/main" id="{6B48D4D7-0480-4F16-BBDB-AB19090D3209}"/>
                </a:ext>
              </a:extLst>
            </p:cNvPr>
            <p:cNvSpPr/>
            <p:nvPr/>
          </p:nvSpPr>
          <p:spPr>
            <a:xfrm>
              <a:off x="3684034" y="4945541"/>
              <a:ext cx="129028" cy="129028"/>
            </a:xfrm>
            <a:custGeom>
              <a:avLst/>
              <a:gdLst/>
              <a:ahLst/>
              <a:cxnLst/>
              <a:rect l="l" t="t" r="r" b="b"/>
              <a:pathLst>
                <a:path w="2593" h="2593" extrusionOk="0">
                  <a:moveTo>
                    <a:pt x="606" y="101"/>
                  </a:moveTo>
                  <a:lnTo>
                    <a:pt x="1111" y="135"/>
                  </a:lnTo>
                  <a:lnTo>
                    <a:pt x="1616" y="168"/>
                  </a:lnTo>
                  <a:lnTo>
                    <a:pt x="2121" y="202"/>
                  </a:lnTo>
                  <a:lnTo>
                    <a:pt x="2256" y="236"/>
                  </a:lnTo>
                  <a:lnTo>
                    <a:pt x="2357" y="269"/>
                  </a:lnTo>
                  <a:lnTo>
                    <a:pt x="2390" y="370"/>
                  </a:lnTo>
                  <a:lnTo>
                    <a:pt x="2424" y="471"/>
                  </a:lnTo>
                  <a:lnTo>
                    <a:pt x="2458" y="707"/>
                  </a:lnTo>
                  <a:lnTo>
                    <a:pt x="2458" y="943"/>
                  </a:lnTo>
                  <a:lnTo>
                    <a:pt x="2424" y="1482"/>
                  </a:lnTo>
                  <a:lnTo>
                    <a:pt x="2390" y="2020"/>
                  </a:lnTo>
                  <a:lnTo>
                    <a:pt x="2357" y="2189"/>
                  </a:lnTo>
                  <a:lnTo>
                    <a:pt x="2289" y="2290"/>
                  </a:lnTo>
                  <a:lnTo>
                    <a:pt x="2188" y="2391"/>
                  </a:lnTo>
                  <a:lnTo>
                    <a:pt x="2087" y="2424"/>
                  </a:lnTo>
                  <a:lnTo>
                    <a:pt x="1953" y="2458"/>
                  </a:lnTo>
                  <a:lnTo>
                    <a:pt x="1818" y="2458"/>
                  </a:lnTo>
                  <a:lnTo>
                    <a:pt x="1549" y="2424"/>
                  </a:lnTo>
                  <a:lnTo>
                    <a:pt x="943" y="2391"/>
                  </a:lnTo>
                  <a:lnTo>
                    <a:pt x="539" y="2357"/>
                  </a:lnTo>
                  <a:lnTo>
                    <a:pt x="337" y="2323"/>
                  </a:lnTo>
                  <a:lnTo>
                    <a:pt x="236" y="2256"/>
                  </a:lnTo>
                  <a:lnTo>
                    <a:pt x="202" y="2189"/>
                  </a:lnTo>
                  <a:lnTo>
                    <a:pt x="135" y="1953"/>
                  </a:lnTo>
                  <a:lnTo>
                    <a:pt x="101" y="1717"/>
                  </a:lnTo>
                  <a:lnTo>
                    <a:pt x="101" y="1212"/>
                  </a:lnTo>
                  <a:lnTo>
                    <a:pt x="135" y="707"/>
                  </a:lnTo>
                  <a:lnTo>
                    <a:pt x="135" y="202"/>
                  </a:lnTo>
                  <a:lnTo>
                    <a:pt x="370" y="135"/>
                  </a:lnTo>
                  <a:lnTo>
                    <a:pt x="606" y="101"/>
                  </a:lnTo>
                  <a:close/>
                  <a:moveTo>
                    <a:pt x="438" y="0"/>
                  </a:moveTo>
                  <a:lnTo>
                    <a:pt x="67" y="67"/>
                  </a:lnTo>
                  <a:lnTo>
                    <a:pt x="34" y="101"/>
                  </a:lnTo>
                  <a:lnTo>
                    <a:pt x="34" y="135"/>
                  </a:lnTo>
                  <a:lnTo>
                    <a:pt x="34" y="168"/>
                  </a:lnTo>
                  <a:lnTo>
                    <a:pt x="0" y="842"/>
                  </a:lnTo>
                  <a:lnTo>
                    <a:pt x="0" y="1515"/>
                  </a:lnTo>
                  <a:lnTo>
                    <a:pt x="0" y="1717"/>
                  </a:lnTo>
                  <a:lnTo>
                    <a:pt x="0" y="1987"/>
                  </a:lnTo>
                  <a:lnTo>
                    <a:pt x="34" y="2121"/>
                  </a:lnTo>
                  <a:lnTo>
                    <a:pt x="67" y="2256"/>
                  </a:lnTo>
                  <a:lnTo>
                    <a:pt x="135" y="2357"/>
                  </a:lnTo>
                  <a:lnTo>
                    <a:pt x="236" y="2424"/>
                  </a:lnTo>
                  <a:lnTo>
                    <a:pt x="337" y="2458"/>
                  </a:lnTo>
                  <a:lnTo>
                    <a:pt x="438" y="2492"/>
                  </a:lnTo>
                  <a:lnTo>
                    <a:pt x="673" y="2492"/>
                  </a:lnTo>
                  <a:lnTo>
                    <a:pt x="1178" y="2559"/>
                  </a:lnTo>
                  <a:lnTo>
                    <a:pt x="1650" y="2559"/>
                  </a:lnTo>
                  <a:lnTo>
                    <a:pt x="1885" y="2593"/>
                  </a:lnTo>
                  <a:lnTo>
                    <a:pt x="2121" y="2559"/>
                  </a:lnTo>
                  <a:lnTo>
                    <a:pt x="2222" y="2525"/>
                  </a:lnTo>
                  <a:lnTo>
                    <a:pt x="2323" y="2492"/>
                  </a:lnTo>
                  <a:lnTo>
                    <a:pt x="2390" y="2391"/>
                  </a:lnTo>
                  <a:lnTo>
                    <a:pt x="2458" y="2290"/>
                  </a:lnTo>
                  <a:lnTo>
                    <a:pt x="2525" y="1987"/>
                  </a:lnTo>
                  <a:lnTo>
                    <a:pt x="2559" y="1684"/>
                  </a:lnTo>
                  <a:lnTo>
                    <a:pt x="2559" y="1044"/>
                  </a:lnTo>
                  <a:lnTo>
                    <a:pt x="2592" y="572"/>
                  </a:lnTo>
                  <a:lnTo>
                    <a:pt x="2559" y="370"/>
                  </a:lnTo>
                  <a:lnTo>
                    <a:pt x="2525" y="236"/>
                  </a:lnTo>
                  <a:lnTo>
                    <a:pt x="2458" y="168"/>
                  </a:lnTo>
                  <a:lnTo>
                    <a:pt x="2357" y="101"/>
                  </a:lnTo>
                  <a:lnTo>
                    <a:pt x="2256" y="67"/>
                  </a:lnTo>
                  <a:lnTo>
                    <a:pt x="1986" y="34"/>
                  </a:lnTo>
                  <a:lnTo>
                    <a:pt x="1481" y="34"/>
                  </a:lnTo>
                  <a:lnTo>
                    <a:pt x="7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1488;p9">
              <a:extLst>
                <a:ext uri="{FF2B5EF4-FFF2-40B4-BE49-F238E27FC236}">
                  <a16:creationId xmlns:a16="http://schemas.microsoft.com/office/drawing/2014/main" id="{7D15764C-31B1-4BC4-B915-E74269747C63}"/>
                </a:ext>
              </a:extLst>
            </p:cNvPr>
            <p:cNvSpPr/>
            <p:nvPr/>
          </p:nvSpPr>
          <p:spPr>
            <a:xfrm>
              <a:off x="3735934" y="5022569"/>
              <a:ext cx="25179" cy="31896"/>
            </a:xfrm>
            <a:custGeom>
              <a:avLst/>
              <a:gdLst/>
              <a:ahLst/>
              <a:cxnLst/>
              <a:rect l="l" t="t" r="r" b="b"/>
              <a:pathLst>
                <a:path w="506" h="641" extrusionOk="0">
                  <a:moveTo>
                    <a:pt x="270" y="136"/>
                  </a:moveTo>
                  <a:lnTo>
                    <a:pt x="371" y="169"/>
                  </a:lnTo>
                  <a:lnTo>
                    <a:pt x="304" y="237"/>
                  </a:lnTo>
                  <a:lnTo>
                    <a:pt x="270" y="270"/>
                  </a:lnTo>
                  <a:lnTo>
                    <a:pt x="169" y="270"/>
                  </a:lnTo>
                  <a:lnTo>
                    <a:pt x="135" y="203"/>
                  </a:lnTo>
                  <a:lnTo>
                    <a:pt x="135" y="136"/>
                  </a:lnTo>
                  <a:close/>
                  <a:moveTo>
                    <a:pt x="203" y="1"/>
                  </a:moveTo>
                  <a:lnTo>
                    <a:pt x="135" y="35"/>
                  </a:lnTo>
                  <a:lnTo>
                    <a:pt x="68" y="68"/>
                  </a:lnTo>
                  <a:lnTo>
                    <a:pt x="34" y="102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68" y="338"/>
                  </a:lnTo>
                  <a:lnTo>
                    <a:pt x="203" y="405"/>
                  </a:lnTo>
                  <a:lnTo>
                    <a:pt x="304" y="405"/>
                  </a:lnTo>
                  <a:lnTo>
                    <a:pt x="270" y="439"/>
                  </a:lnTo>
                  <a:lnTo>
                    <a:pt x="236" y="506"/>
                  </a:lnTo>
                  <a:lnTo>
                    <a:pt x="203" y="472"/>
                  </a:lnTo>
                  <a:lnTo>
                    <a:pt x="135" y="472"/>
                  </a:lnTo>
                  <a:lnTo>
                    <a:pt x="135" y="573"/>
                  </a:lnTo>
                  <a:lnTo>
                    <a:pt x="169" y="641"/>
                  </a:lnTo>
                  <a:lnTo>
                    <a:pt x="236" y="641"/>
                  </a:lnTo>
                  <a:lnTo>
                    <a:pt x="304" y="607"/>
                  </a:lnTo>
                  <a:lnTo>
                    <a:pt x="371" y="540"/>
                  </a:lnTo>
                  <a:lnTo>
                    <a:pt x="438" y="439"/>
                  </a:lnTo>
                  <a:lnTo>
                    <a:pt x="472" y="304"/>
                  </a:lnTo>
                  <a:lnTo>
                    <a:pt x="506" y="203"/>
                  </a:lnTo>
                  <a:lnTo>
                    <a:pt x="472" y="169"/>
                  </a:lnTo>
                  <a:lnTo>
                    <a:pt x="405" y="136"/>
                  </a:lnTo>
                  <a:lnTo>
                    <a:pt x="371" y="68"/>
                  </a:lnTo>
                  <a:lnTo>
                    <a:pt x="304" y="35"/>
                  </a:lnTo>
                  <a:lnTo>
                    <a:pt x="2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1489;p9">
              <a:extLst>
                <a:ext uri="{FF2B5EF4-FFF2-40B4-BE49-F238E27FC236}">
                  <a16:creationId xmlns:a16="http://schemas.microsoft.com/office/drawing/2014/main" id="{C66EEB89-A089-40C7-AE62-452208E634DF}"/>
                </a:ext>
              </a:extLst>
            </p:cNvPr>
            <p:cNvSpPr/>
            <p:nvPr/>
          </p:nvSpPr>
          <p:spPr>
            <a:xfrm>
              <a:off x="2422469" y="5014210"/>
              <a:ext cx="25179" cy="20153"/>
            </a:xfrm>
            <a:custGeom>
              <a:avLst/>
              <a:gdLst/>
              <a:ahLst/>
              <a:cxnLst/>
              <a:rect l="l" t="t" r="r" b="b"/>
              <a:pathLst>
                <a:path w="506" h="405" extrusionOk="0">
                  <a:moveTo>
                    <a:pt x="203" y="102"/>
                  </a:moveTo>
                  <a:lnTo>
                    <a:pt x="203" y="135"/>
                  </a:lnTo>
                  <a:lnTo>
                    <a:pt x="237" y="169"/>
                  </a:lnTo>
                  <a:lnTo>
                    <a:pt x="338" y="135"/>
                  </a:lnTo>
                  <a:lnTo>
                    <a:pt x="203" y="270"/>
                  </a:lnTo>
                  <a:lnTo>
                    <a:pt x="136" y="304"/>
                  </a:lnTo>
                  <a:lnTo>
                    <a:pt x="102" y="304"/>
                  </a:lnTo>
                  <a:lnTo>
                    <a:pt x="136" y="203"/>
                  </a:lnTo>
                  <a:lnTo>
                    <a:pt x="169" y="135"/>
                  </a:lnTo>
                  <a:lnTo>
                    <a:pt x="203" y="102"/>
                  </a:lnTo>
                  <a:close/>
                  <a:moveTo>
                    <a:pt x="169" y="1"/>
                  </a:moveTo>
                  <a:lnTo>
                    <a:pt x="102" y="68"/>
                  </a:lnTo>
                  <a:lnTo>
                    <a:pt x="35" y="102"/>
                  </a:lnTo>
                  <a:lnTo>
                    <a:pt x="1" y="270"/>
                  </a:lnTo>
                  <a:lnTo>
                    <a:pt x="1" y="371"/>
                  </a:lnTo>
                  <a:lnTo>
                    <a:pt x="68" y="405"/>
                  </a:lnTo>
                  <a:lnTo>
                    <a:pt x="237" y="405"/>
                  </a:lnTo>
                  <a:lnTo>
                    <a:pt x="371" y="304"/>
                  </a:lnTo>
                  <a:lnTo>
                    <a:pt x="439" y="236"/>
                  </a:lnTo>
                  <a:lnTo>
                    <a:pt x="506" y="169"/>
                  </a:lnTo>
                  <a:lnTo>
                    <a:pt x="506" y="102"/>
                  </a:lnTo>
                  <a:lnTo>
                    <a:pt x="472" y="34"/>
                  </a:lnTo>
                  <a:lnTo>
                    <a:pt x="439" y="34"/>
                  </a:lnTo>
                  <a:lnTo>
                    <a:pt x="37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1490;p9">
              <a:extLst>
                <a:ext uri="{FF2B5EF4-FFF2-40B4-BE49-F238E27FC236}">
                  <a16:creationId xmlns:a16="http://schemas.microsoft.com/office/drawing/2014/main" id="{50B9C27F-2F4E-4038-8293-428238591226}"/>
                </a:ext>
              </a:extLst>
            </p:cNvPr>
            <p:cNvSpPr/>
            <p:nvPr/>
          </p:nvSpPr>
          <p:spPr>
            <a:xfrm>
              <a:off x="3898450" y="5089596"/>
              <a:ext cx="134053" cy="57025"/>
            </a:xfrm>
            <a:custGeom>
              <a:avLst/>
              <a:gdLst/>
              <a:ahLst/>
              <a:cxnLst/>
              <a:rect l="l" t="t" r="r" b="b"/>
              <a:pathLst>
                <a:path w="2694" h="1146" extrusionOk="0">
                  <a:moveTo>
                    <a:pt x="1549" y="1"/>
                  </a:moveTo>
                  <a:lnTo>
                    <a:pt x="1112" y="34"/>
                  </a:lnTo>
                  <a:lnTo>
                    <a:pt x="337" y="34"/>
                  </a:lnTo>
                  <a:lnTo>
                    <a:pt x="102" y="68"/>
                  </a:lnTo>
                  <a:lnTo>
                    <a:pt x="34" y="102"/>
                  </a:lnTo>
                  <a:lnTo>
                    <a:pt x="34" y="169"/>
                  </a:lnTo>
                  <a:lnTo>
                    <a:pt x="1" y="304"/>
                  </a:lnTo>
                  <a:lnTo>
                    <a:pt x="1" y="438"/>
                  </a:lnTo>
                  <a:lnTo>
                    <a:pt x="1" y="741"/>
                  </a:lnTo>
                  <a:lnTo>
                    <a:pt x="1" y="1145"/>
                  </a:lnTo>
                  <a:lnTo>
                    <a:pt x="135" y="1145"/>
                  </a:lnTo>
                  <a:lnTo>
                    <a:pt x="135" y="741"/>
                  </a:lnTo>
                  <a:lnTo>
                    <a:pt x="135" y="337"/>
                  </a:lnTo>
                  <a:lnTo>
                    <a:pt x="135" y="203"/>
                  </a:lnTo>
                  <a:lnTo>
                    <a:pt x="506" y="169"/>
                  </a:lnTo>
                  <a:lnTo>
                    <a:pt x="876" y="135"/>
                  </a:lnTo>
                  <a:lnTo>
                    <a:pt x="1246" y="169"/>
                  </a:lnTo>
                  <a:lnTo>
                    <a:pt x="1583" y="135"/>
                  </a:lnTo>
                  <a:lnTo>
                    <a:pt x="1953" y="135"/>
                  </a:lnTo>
                  <a:lnTo>
                    <a:pt x="2155" y="169"/>
                  </a:lnTo>
                  <a:lnTo>
                    <a:pt x="2324" y="203"/>
                  </a:lnTo>
                  <a:lnTo>
                    <a:pt x="2425" y="236"/>
                  </a:lnTo>
                  <a:lnTo>
                    <a:pt x="2492" y="304"/>
                  </a:lnTo>
                  <a:lnTo>
                    <a:pt x="2526" y="405"/>
                  </a:lnTo>
                  <a:lnTo>
                    <a:pt x="2559" y="506"/>
                  </a:lnTo>
                  <a:lnTo>
                    <a:pt x="2559" y="741"/>
                  </a:lnTo>
                  <a:lnTo>
                    <a:pt x="2559" y="943"/>
                  </a:lnTo>
                  <a:lnTo>
                    <a:pt x="2526" y="1145"/>
                  </a:lnTo>
                  <a:lnTo>
                    <a:pt x="2660" y="1145"/>
                  </a:lnTo>
                  <a:lnTo>
                    <a:pt x="2694" y="876"/>
                  </a:lnTo>
                  <a:lnTo>
                    <a:pt x="2694" y="539"/>
                  </a:lnTo>
                  <a:lnTo>
                    <a:pt x="2660" y="337"/>
                  </a:lnTo>
                  <a:lnTo>
                    <a:pt x="2593" y="203"/>
                  </a:lnTo>
                  <a:lnTo>
                    <a:pt x="2458" y="102"/>
                  </a:lnTo>
                  <a:lnTo>
                    <a:pt x="2324" y="68"/>
                  </a:lnTo>
                  <a:lnTo>
                    <a:pt x="2155" y="34"/>
                  </a:lnTo>
                  <a:lnTo>
                    <a:pt x="19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1491;p9">
              <a:extLst>
                <a:ext uri="{FF2B5EF4-FFF2-40B4-BE49-F238E27FC236}">
                  <a16:creationId xmlns:a16="http://schemas.microsoft.com/office/drawing/2014/main" id="{6EE21852-FC04-4FDF-A922-B5D280D92FD9}"/>
                </a:ext>
              </a:extLst>
            </p:cNvPr>
            <p:cNvSpPr/>
            <p:nvPr/>
          </p:nvSpPr>
          <p:spPr>
            <a:xfrm>
              <a:off x="2714012" y="5019235"/>
              <a:ext cx="28512" cy="31896"/>
            </a:xfrm>
            <a:custGeom>
              <a:avLst/>
              <a:gdLst/>
              <a:ahLst/>
              <a:cxnLst/>
              <a:rect l="l" t="t" r="r" b="b"/>
              <a:pathLst>
                <a:path w="573" h="641" extrusionOk="0">
                  <a:moveTo>
                    <a:pt x="303" y="1"/>
                  </a:moveTo>
                  <a:lnTo>
                    <a:pt x="169" y="68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68" y="236"/>
                  </a:lnTo>
                  <a:lnTo>
                    <a:pt x="135" y="236"/>
                  </a:lnTo>
                  <a:lnTo>
                    <a:pt x="270" y="135"/>
                  </a:lnTo>
                  <a:lnTo>
                    <a:pt x="371" y="102"/>
                  </a:lnTo>
                  <a:lnTo>
                    <a:pt x="438" y="135"/>
                  </a:lnTo>
                  <a:lnTo>
                    <a:pt x="202" y="337"/>
                  </a:lnTo>
                  <a:lnTo>
                    <a:pt x="34" y="506"/>
                  </a:lnTo>
                  <a:lnTo>
                    <a:pt x="0" y="539"/>
                  </a:lnTo>
                  <a:lnTo>
                    <a:pt x="0" y="607"/>
                  </a:lnTo>
                  <a:lnTo>
                    <a:pt x="34" y="607"/>
                  </a:lnTo>
                  <a:lnTo>
                    <a:pt x="101" y="640"/>
                  </a:lnTo>
                  <a:lnTo>
                    <a:pt x="404" y="573"/>
                  </a:lnTo>
                  <a:lnTo>
                    <a:pt x="539" y="573"/>
                  </a:lnTo>
                  <a:lnTo>
                    <a:pt x="573" y="539"/>
                  </a:lnTo>
                  <a:lnTo>
                    <a:pt x="573" y="472"/>
                  </a:lnTo>
                  <a:lnTo>
                    <a:pt x="539" y="438"/>
                  </a:lnTo>
                  <a:lnTo>
                    <a:pt x="404" y="438"/>
                  </a:lnTo>
                  <a:lnTo>
                    <a:pt x="270" y="472"/>
                  </a:lnTo>
                  <a:lnTo>
                    <a:pt x="539" y="203"/>
                  </a:lnTo>
                  <a:lnTo>
                    <a:pt x="573" y="169"/>
                  </a:lnTo>
                  <a:lnTo>
                    <a:pt x="573" y="135"/>
                  </a:lnTo>
                  <a:lnTo>
                    <a:pt x="539" y="68"/>
                  </a:lnTo>
                  <a:lnTo>
                    <a:pt x="47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1492;p9">
              <a:extLst>
                <a:ext uri="{FF2B5EF4-FFF2-40B4-BE49-F238E27FC236}">
                  <a16:creationId xmlns:a16="http://schemas.microsoft.com/office/drawing/2014/main" id="{7DAB5791-0585-49D5-962D-964ABC7EAF1B}"/>
                </a:ext>
              </a:extLst>
            </p:cNvPr>
            <p:cNvSpPr/>
            <p:nvPr/>
          </p:nvSpPr>
          <p:spPr>
            <a:xfrm>
              <a:off x="2978686" y="4853385"/>
              <a:ext cx="132411" cy="82154"/>
            </a:xfrm>
            <a:custGeom>
              <a:avLst/>
              <a:gdLst/>
              <a:ahLst/>
              <a:cxnLst/>
              <a:rect l="l" t="t" r="r" b="b"/>
              <a:pathLst>
                <a:path w="2661" h="1651" extrusionOk="0">
                  <a:moveTo>
                    <a:pt x="943" y="135"/>
                  </a:moveTo>
                  <a:lnTo>
                    <a:pt x="1954" y="169"/>
                  </a:lnTo>
                  <a:lnTo>
                    <a:pt x="2257" y="169"/>
                  </a:lnTo>
                  <a:lnTo>
                    <a:pt x="2358" y="202"/>
                  </a:lnTo>
                  <a:lnTo>
                    <a:pt x="2425" y="236"/>
                  </a:lnTo>
                  <a:lnTo>
                    <a:pt x="2459" y="303"/>
                  </a:lnTo>
                  <a:lnTo>
                    <a:pt x="2459" y="438"/>
                  </a:lnTo>
                  <a:lnTo>
                    <a:pt x="2459" y="573"/>
                  </a:lnTo>
                  <a:lnTo>
                    <a:pt x="2425" y="808"/>
                  </a:lnTo>
                  <a:lnTo>
                    <a:pt x="2425" y="1111"/>
                  </a:lnTo>
                  <a:lnTo>
                    <a:pt x="2459" y="1246"/>
                  </a:lnTo>
                  <a:lnTo>
                    <a:pt x="2492" y="1381"/>
                  </a:lnTo>
                  <a:lnTo>
                    <a:pt x="2021" y="1414"/>
                  </a:lnTo>
                  <a:lnTo>
                    <a:pt x="1516" y="1414"/>
                  </a:lnTo>
                  <a:lnTo>
                    <a:pt x="1112" y="1448"/>
                  </a:lnTo>
                  <a:lnTo>
                    <a:pt x="674" y="1515"/>
                  </a:lnTo>
                  <a:lnTo>
                    <a:pt x="438" y="1482"/>
                  </a:lnTo>
                  <a:lnTo>
                    <a:pt x="203" y="1414"/>
                  </a:lnTo>
                  <a:lnTo>
                    <a:pt x="169" y="1381"/>
                  </a:lnTo>
                  <a:lnTo>
                    <a:pt x="135" y="1347"/>
                  </a:lnTo>
                  <a:lnTo>
                    <a:pt x="135" y="1179"/>
                  </a:lnTo>
                  <a:lnTo>
                    <a:pt x="135" y="909"/>
                  </a:lnTo>
                  <a:lnTo>
                    <a:pt x="135" y="573"/>
                  </a:lnTo>
                  <a:lnTo>
                    <a:pt x="102" y="236"/>
                  </a:lnTo>
                  <a:lnTo>
                    <a:pt x="135" y="236"/>
                  </a:lnTo>
                  <a:lnTo>
                    <a:pt x="236" y="169"/>
                  </a:lnTo>
                  <a:lnTo>
                    <a:pt x="337" y="135"/>
                  </a:lnTo>
                  <a:close/>
                  <a:moveTo>
                    <a:pt x="304" y="0"/>
                  </a:moveTo>
                  <a:lnTo>
                    <a:pt x="203" y="34"/>
                  </a:lnTo>
                  <a:lnTo>
                    <a:pt x="102" y="101"/>
                  </a:lnTo>
                  <a:lnTo>
                    <a:pt x="102" y="34"/>
                  </a:lnTo>
                  <a:lnTo>
                    <a:pt x="34" y="34"/>
                  </a:lnTo>
                  <a:lnTo>
                    <a:pt x="1" y="337"/>
                  </a:lnTo>
                  <a:lnTo>
                    <a:pt x="1" y="640"/>
                  </a:lnTo>
                  <a:lnTo>
                    <a:pt x="1" y="1246"/>
                  </a:lnTo>
                  <a:lnTo>
                    <a:pt x="34" y="1347"/>
                  </a:lnTo>
                  <a:lnTo>
                    <a:pt x="68" y="1448"/>
                  </a:lnTo>
                  <a:lnTo>
                    <a:pt x="135" y="1515"/>
                  </a:lnTo>
                  <a:lnTo>
                    <a:pt x="236" y="1583"/>
                  </a:lnTo>
                  <a:lnTo>
                    <a:pt x="472" y="1616"/>
                  </a:lnTo>
                  <a:lnTo>
                    <a:pt x="741" y="1650"/>
                  </a:lnTo>
                  <a:lnTo>
                    <a:pt x="1280" y="1583"/>
                  </a:lnTo>
                  <a:lnTo>
                    <a:pt x="1617" y="1549"/>
                  </a:lnTo>
                  <a:lnTo>
                    <a:pt x="2257" y="1549"/>
                  </a:lnTo>
                  <a:lnTo>
                    <a:pt x="2593" y="1515"/>
                  </a:lnTo>
                  <a:lnTo>
                    <a:pt x="2661" y="1482"/>
                  </a:lnTo>
                  <a:lnTo>
                    <a:pt x="2661" y="1448"/>
                  </a:lnTo>
                  <a:lnTo>
                    <a:pt x="2661" y="1414"/>
                  </a:lnTo>
                  <a:lnTo>
                    <a:pt x="2593" y="1246"/>
                  </a:lnTo>
                  <a:lnTo>
                    <a:pt x="2560" y="1078"/>
                  </a:lnTo>
                  <a:lnTo>
                    <a:pt x="2560" y="741"/>
                  </a:lnTo>
                  <a:lnTo>
                    <a:pt x="2593" y="539"/>
                  </a:lnTo>
                  <a:lnTo>
                    <a:pt x="2593" y="371"/>
                  </a:lnTo>
                  <a:lnTo>
                    <a:pt x="2560" y="202"/>
                  </a:lnTo>
                  <a:lnTo>
                    <a:pt x="2459" y="34"/>
                  </a:lnTo>
                  <a:lnTo>
                    <a:pt x="2425" y="34"/>
                  </a:lnTo>
                  <a:lnTo>
                    <a:pt x="2391" y="0"/>
                  </a:lnTo>
                  <a:lnTo>
                    <a:pt x="2055" y="34"/>
                  </a:lnTo>
                  <a:lnTo>
                    <a:pt x="1718" y="34"/>
                  </a:lnTo>
                  <a:lnTo>
                    <a:pt x="10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1493;p9">
              <a:extLst>
                <a:ext uri="{FF2B5EF4-FFF2-40B4-BE49-F238E27FC236}">
                  <a16:creationId xmlns:a16="http://schemas.microsoft.com/office/drawing/2014/main" id="{D32654BA-A37E-4039-8727-DC7CF294336F}"/>
                </a:ext>
              </a:extLst>
            </p:cNvPr>
            <p:cNvSpPr/>
            <p:nvPr/>
          </p:nvSpPr>
          <p:spPr>
            <a:xfrm>
              <a:off x="3611981" y="5086262"/>
              <a:ext cx="129028" cy="60359"/>
            </a:xfrm>
            <a:custGeom>
              <a:avLst/>
              <a:gdLst/>
              <a:ahLst/>
              <a:cxnLst/>
              <a:rect l="l" t="t" r="r" b="b"/>
              <a:pathLst>
                <a:path w="2593" h="1213" extrusionOk="0">
                  <a:moveTo>
                    <a:pt x="1852" y="0"/>
                  </a:moveTo>
                  <a:lnTo>
                    <a:pt x="1347" y="34"/>
                  </a:lnTo>
                  <a:lnTo>
                    <a:pt x="842" y="68"/>
                  </a:lnTo>
                  <a:lnTo>
                    <a:pt x="68" y="68"/>
                  </a:lnTo>
                  <a:lnTo>
                    <a:pt x="34" y="101"/>
                  </a:lnTo>
                  <a:lnTo>
                    <a:pt x="0" y="135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0" y="404"/>
                  </a:lnTo>
                  <a:lnTo>
                    <a:pt x="0" y="640"/>
                  </a:lnTo>
                  <a:lnTo>
                    <a:pt x="34" y="1078"/>
                  </a:lnTo>
                  <a:lnTo>
                    <a:pt x="34" y="1212"/>
                  </a:lnTo>
                  <a:lnTo>
                    <a:pt x="169" y="1212"/>
                  </a:lnTo>
                  <a:lnTo>
                    <a:pt x="169" y="741"/>
                  </a:lnTo>
                  <a:lnTo>
                    <a:pt x="135" y="472"/>
                  </a:lnTo>
                  <a:lnTo>
                    <a:pt x="135" y="236"/>
                  </a:lnTo>
                  <a:lnTo>
                    <a:pt x="909" y="202"/>
                  </a:lnTo>
                  <a:lnTo>
                    <a:pt x="1684" y="135"/>
                  </a:lnTo>
                  <a:lnTo>
                    <a:pt x="1953" y="135"/>
                  </a:lnTo>
                  <a:lnTo>
                    <a:pt x="2189" y="169"/>
                  </a:lnTo>
                  <a:lnTo>
                    <a:pt x="2323" y="202"/>
                  </a:lnTo>
                  <a:lnTo>
                    <a:pt x="2391" y="303"/>
                  </a:lnTo>
                  <a:lnTo>
                    <a:pt x="2424" y="404"/>
                  </a:lnTo>
                  <a:lnTo>
                    <a:pt x="2458" y="539"/>
                  </a:lnTo>
                  <a:lnTo>
                    <a:pt x="2458" y="876"/>
                  </a:lnTo>
                  <a:lnTo>
                    <a:pt x="2424" y="1212"/>
                  </a:lnTo>
                  <a:lnTo>
                    <a:pt x="2525" y="1212"/>
                  </a:lnTo>
                  <a:lnTo>
                    <a:pt x="2593" y="842"/>
                  </a:lnTo>
                  <a:lnTo>
                    <a:pt x="2593" y="505"/>
                  </a:lnTo>
                  <a:lnTo>
                    <a:pt x="2559" y="303"/>
                  </a:lnTo>
                  <a:lnTo>
                    <a:pt x="2492" y="169"/>
                  </a:lnTo>
                  <a:lnTo>
                    <a:pt x="2357" y="68"/>
                  </a:lnTo>
                  <a:lnTo>
                    <a:pt x="2189" y="34"/>
                  </a:lnTo>
                  <a:lnTo>
                    <a:pt x="202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1494;p9">
              <a:extLst>
                <a:ext uri="{FF2B5EF4-FFF2-40B4-BE49-F238E27FC236}">
                  <a16:creationId xmlns:a16="http://schemas.microsoft.com/office/drawing/2014/main" id="{27F8765B-51FA-4232-90C6-30B147FC6686}"/>
                </a:ext>
              </a:extLst>
            </p:cNvPr>
            <p:cNvSpPr/>
            <p:nvPr/>
          </p:nvSpPr>
          <p:spPr>
            <a:xfrm>
              <a:off x="3427670" y="4851694"/>
              <a:ext cx="137437" cy="82154"/>
            </a:xfrm>
            <a:custGeom>
              <a:avLst/>
              <a:gdLst/>
              <a:ahLst/>
              <a:cxnLst/>
              <a:rect l="l" t="t" r="r" b="b"/>
              <a:pathLst>
                <a:path w="2762" h="1651" extrusionOk="0">
                  <a:moveTo>
                    <a:pt x="2593" y="135"/>
                  </a:moveTo>
                  <a:lnTo>
                    <a:pt x="2627" y="169"/>
                  </a:lnTo>
                  <a:lnTo>
                    <a:pt x="2661" y="169"/>
                  </a:lnTo>
                  <a:lnTo>
                    <a:pt x="2661" y="270"/>
                  </a:lnTo>
                  <a:lnTo>
                    <a:pt x="2627" y="573"/>
                  </a:lnTo>
                  <a:lnTo>
                    <a:pt x="2526" y="1145"/>
                  </a:lnTo>
                  <a:lnTo>
                    <a:pt x="2492" y="1314"/>
                  </a:lnTo>
                  <a:lnTo>
                    <a:pt x="2425" y="1415"/>
                  </a:lnTo>
                  <a:lnTo>
                    <a:pt x="2324" y="1448"/>
                  </a:lnTo>
                  <a:lnTo>
                    <a:pt x="2122" y="1482"/>
                  </a:lnTo>
                  <a:lnTo>
                    <a:pt x="1785" y="1516"/>
                  </a:lnTo>
                  <a:lnTo>
                    <a:pt x="1415" y="1482"/>
                  </a:lnTo>
                  <a:lnTo>
                    <a:pt x="843" y="1448"/>
                  </a:lnTo>
                  <a:lnTo>
                    <a:pt x="506" y="1448"/>
                  </a:lnTo>
                  <a:lnTo>
                    <a:pt x="337" y="1415"/>
                  </a:lnTo>
                  <a:lnTo>
                    <a:pt x="270" y="1381"/>
                  </a:lnTo>
                  <a:lnTo>
                    <a:pt x="203" y="1314"/>
                  </a:lnTo>
                  <a:lnTo>
                    <a:pt x="169" y="1246"/>
                  </a:lnTo>
                  <a:lnTo>
                    <a:pt x="135" y="1145"/>
                  </a:lnTo>
                  <a:lnTo>
                    <a:pt x="135" y="910"/>
                  </a:lnTo>
                  <a:lnTo>
                    <a:pt x="135" y="539"/>
                  </a:lnTo>
                  <a:lnTo>
                    <a:pt x="203" y="203"/>
                  </a:lnTo>
                  <a:lnTo>
                    <a:pt x="438" y="169"/>
                  </a:lnTo>
                  <a:lnTo>
                    <a:pt x="742" y="169"/>
                  </a:lnTo>
                  <a:lnTo>
                    <a:pt x="1213" y="135"/>
                  </a:lnTo>
                  <a:close/>
                  <a:moveTo>
                    <a:pt x="742" y="1"/>
                  </a:moveTo>
                  <a:lnTo>
                    <a:pt x="472" y="34"/>
                  </a:lnTo>
                  <a:lnTo>
                    <a:pt x="203" y="68"/>
                  </a:lnTo>
                  <a:lnTo>
                    <a:pt x="169" y="34"/>
                  </a:lnTo>
                  <a:lnTo>
                    <a:pt x="135" y="34"/>
                  </a:lnTo>
                  <a:lnTo>
                    <a:pt x="102" y="68"/>
                  </a:lnTo>
                  <a:lnTo>
                    <a:pt x="102" y="102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34" y="236"/>
                  </a:lnTo>
                  <a:lnTo>
                    <a:pt x="68" y="270"/>
                  </a:lnTo>
                  <a:lnTo>
                    <a:pt x="1" y="708"/>
                  </a:lnTo>
                  <a:lnTo>
                    <a:pt x="1" y="1145"/>
                  </a:lnTo>
                  <a:lnTo>
                    <a:pt x="34" y="1280"/>
                  </a:lnTo>
                  <a:lnTo>
                    <a:pt x="68" y="1381"/>
                  </a:lnTo>
                  <a:lnTo>
                    <a:pt x="135" y="1448"/>
                  </a:lnTo>
                  <a:lnTo>
                    <a:pt x="203" y="1516"/>
                  </a:lnTo>
                  <a:lnTo>
                    <a:pt x="472" y="1583"/>
                  </a:lnTo>
                  <a:lnTo>
                    <a:pt x="742" y="1617"/>
                  </a:lnTo>
                  <a:lnTo>
                    <a:pt x="1314" y="1650"/>
                  </a:lnTo>
                  <a:lnTo>
                    <a:pt x="1954" y="1650"/>
                  </a:lnTo>
                  <a:lnTo>
                    <a:pt x="2257" y="1617"/>
                  </a:lnTo>
                  <a:lnTo>
                    <a:pt x="2593" y="1549"/>
                  </a:lnTo>
                  <a:lnTo>
                    <a:pt x="2627" y="1516"/>
                  </a:lnTo>
                  <a:lnTo>
                    <a:pt x="2627" y="1482"/>
                  </a:lnTo>
                  <a:lnTo>
                    <a:pt x="2661" y="1145"/>
                  </a:lnTo>
                  <a:lnTo>
                    <a:pt x="2694" y="809"/>
                  </a:lnTo>
                  <a:lnTo>
                    <a:pt x="2728" y="472"/>
                  </a:lnTo>
                  <a:lnTo>
                    <a:pt x="2762" y="102"/>
                  </a:lnTo>
                  <a:lnTo>
                    <a:pt x="2762" y="68"/>
                  </a:lnTo>
                  <a:lnTo>
                    <a:pt x="2728" y="68"/>
                  </a:lnTo>
                  <a:lnTo>
                    <a:pt x="2324" y="34"/>
                  </a:lnTo>
                  <a:lnTo>
                    <a:pt x="1954" y="1"/>
                  </a:lnTo>
                  <a:lnTo>
                    <a:pt x="1146" y="34"/>
                  </a:lnTo>
                  <a:lnTo>
                    <a:pt x="74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1495;p9">
              <a:extLst>
                <a:ext uri="{FF2B5EF4-FFF2-40B4-BE49-F238E27FC236}">
                  <a16:creationId xmlns:a16="http://schemas.microsoft.com/office/drawing/2014/main" id="{82E43560-9FB7-44BF-BC7E-A8CB782DEB3D}"/>
                </a:ext>
              </a:extLst>
            </p:cNvPr>
            <p:cNvSpPr/>
            <p:nvPr/>
          </p:nvSpPr>
          <p:spPr>
            <a:xfrm>
              <a:off x="2523034" y="4848360"/>
              <a:ext cx="134053" cy="83796"/>
            </a:xfrm>
            <a:custGeom>
              <a:avLst/>
              <a:gdLst/>
              <a:ahLst/>
              <a:cxnLst/>
              <a:rect l="l" t="t" r="r" b="b"/>
              <a:pathLst>
                <a:path w="2694" h="1684" extrusionOk="0">
                  <a:moveTo>
                    <a:pt x="707" y="135"/>
                  </a:moveTo>
                  <a:lnTo>
                    <a:pt x="976" y="202"/>
                  </a:lnTo>
                  <a:lnTo>
                    <a:pt x="1212" y="202"/>
                  </a:lnTo>
                  <a:lnTo>
                    <a:pt x="1885" y="236"/>
                  </a:lnTo>
                  <a:lnTo>
                    <a:pt x="2222" y="236"/>
                  </a:lnTo>
                  <a:lnTo>
                    <a:pt x="2559" y="202"/>
                  </a:lnTo>
                  <a:lnTo>
                    <a:pt x="2559" y="202"/>
                  </a:lnTo>
                  <a:lnTo>
                    <a:pt x="2492" y="707"/>
                  </a:lnTo>
                  <a:lnTo>
                    <a:pt x="2492" y="1179"/>
                  </a:lnTo>
                  <a:lnTo>
                    <a:pt x="2458" y="1313"/>
                  </a:lnTo>
                  <a:lnTo>
                    <a:pt x="2458" y="1414"/>
                  </a:lnTo>
                  <a:lnTo>
                    <a:pt x="2357" y="1482"/>
                  </a:lnTo>
                  <a:lnTo>
                    <a:pt x="2256" y="1482"/>
                  </a:lnTo>
                  <a:lnTo>
                    <a:pt x="1616" y="1515"/>
                  </a:lnTo>
                  <a:lnTo>
                    <a:pt x="1313" y="1515"/>
                  </a:lnTo>
                  <a:lnTo>
                    <a:pt x="875" y="1549"/>
                  </a:lnTo>
                  <a:lnTo>
                    <a:pt x="640" y="1515"/>
                  </a:lnTo>
                  <a:lnTo>
                    <a:pt x="438" y="1515"/>
                  </a:lnTo>
                  <a:lnTo>
                    <a:pt x="303" y="1448"/>
                  </a:lnTo>
                  <a:lnTo>
                    <a:pt x="269" y="1414"/>
                  </a:lnTo>
                  <a:lnTo>
                    <a:pt x="236" y="1381"/>
                  </a:lnTo>
                  <a:lnTo>
                    <a:pt x="202" y="606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168" y="270"/>
                  </a:lnTo>
                  <a:lnTo>
                    <a:pt x="135" y="236"/>
                  </a:lnTo>
                  <a:lnTo>
                    <a:pt x="168" y="236"/>
                  </a:lnTo>
                  <a:lnTo>
                    <a:pt x="168" y="202"/>
                  </a:lnTo>
                  <a:lnTo>
                    <a:pt x="168" y="169"/>
                  </a:lnTo>
                  <a:lnTo>
                    <a:pt x="438" y="135"/>
                  </a:lnTo>
                  <a:close/>
                  <a:moveTo>
                    <a:pt x="269" y="0"/>
                  </a:moveTo>
                  <a:lnTo>
                    <a:pt x="135" y="34"/>
                  </a:lnTo>
                  <a:lnTo>
                    <a:pt x="34" y="68"/>
                  </a:lnTo>
                  <a:lnTo>
                    <a:pt x="0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101" y="202"/>
                  </a:lnTo>
                  <a:lnTo>
                    <a:pt x="67" y="337"/>
                  </a:lnTo>
                  <a:lnTo>
                    <a:pt x="67" y="472"/>
                  </a:lnTo>
                  <a:lnTo>
                    <a:pt x="67" y="1010"/>
                  </a:lnTo>
                  <a:lnTo>
                    <a:pt x="101" y="1515"/>
                  </a:lnTo>
                  <a:lnTo>
                    <a:pt x="135" y="1549"/>
                  </a:lnTo>
                  <a:lnTo>
                    <a:pt x="168" y="1583"/>
                  </a:lnTo>
                  <a:lnTo>
                    <a:pt x="438" y="1650"/>
                  </a:lnTo>
                  <a:lnTo>
                    <a:pt x="707" y="1684"/>
                  </a:lnTo>
                  <a:lnTo>
                    <a:pt x="2121" y="1684"/>
                  </a:lnTo>
                  <a:lnTo>
                    <a:pt x="2390" y="1650"/>
                  </a:lnTo>
                  <a:lnTo>
                    <a:pt x="2492" y="1616"/>
                  </a:lnTo>
                  <a:lnTo>
                    <a:pt x="2559" y="1549"/>
                  </a:lnTo>
                  <a:lnTo>
                    <a:pt x="2593" y="1482"/>
                  </a:lnTo>
                  <a:lnTo>
                    <a:pt x="2626" y="1381"/>
                  </a:lnTo>
                  <a:lnTo>
                    <a:pt x="2626" y="775"/>
                  </a:lnTo>
                  <a:lnTo>
                    <a:pt x="2660" y="472"/>
                  </a:lnTo>
                  <a:lnTo>
                    <a:pt x="2694" y="169"/>
                  </a:lnTo>
                  <a:lnTo>
                    <a:pt x="2660" y="101"/>
                  </a:lnTo>
                  <a:lnTo>
                    <a:pt x="2593" y="68"/>
                  </a:lnTo>
                  <a:lnTo>
                    <a:pt x="2222" y="101"/>
                  </a:lnTo>
                  <a:lnTo>
                    <a:pt x="1818" y="101"/>
                  </a:lnTo>
                  <a:lnTo>
                    <a:pt x="976" y="34"/>
                  </a:lnTo>
                  <a:lnTo>
                    <a:pt x="5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1496;p9">
              <a:extLst>
                <a:ext uri="{FF2B5EF4-FFF2-40B4-BE49-F238E27FC236}">
                  <a16:creationId xmlns:a16="http://schemas.microsoft.com/office/drawing/2014/main" id="{902FB115-65F4-412F-A8B6-80FEC10EC4A0}"/>
                </a:ext>
              </a:extLst>
            </p:cNvPr>
            <p:cNvSpPr/>
            <p:nvPr/>
          </p:nvSpPr>
          <p:spPr>
            <a:xfrm>
              <a:off x="4178250" y="4846668"/>
              <a:ext cx="139079" cy="87180"/>
            </a:xfrm>
            <a:custGeom>
              <a:avLst/>
              <a:gdLst/>
              <a:ahLst/>
              <a:cxnLst/>
              <a:rect l="l" t="t" r="r" b="b"/>
              <a:pathLst>
                <a:path w="2795" h="1752" extrusionOk="0">
                  <a:moveTo>
                    <a:pt x="505" y="102"/>
                  </a:moveTo>
                  <a:lnTo>
                    <a:pt x="909" y="135"/>
                  </a:lnTo>
                  <a:lnTo>
                    <a:pt x="1380" y="169"/>
                  </a:lnTo>
                  <a:lnTo>
                    <a:pt x="1818" y="203"/>
                  </a:lnTo>
                  <a:lnTo>
                    <a:pt x="2155" y="236"/>
                  </a:lnTo>
                  <a:lnTo>
                    <a:pt x="2492" y="236"/>
                  </a:lnTo>
                  <a:lnTo>
                    <a:pt x="2559" y="270"/>
                  </a:lnTo>
                  <a:lnTo>
                    <a:pt x="2593" y="337"/>
                  </a:lnTo>
                  <a:lnTo>
                    <a:pt x="2660" y="607"/>
                  </a:lnTo>
                  <a:lnTo>
                    <a:pt x="2660" y="876"/>
                  </a:lnTo>
                  <a:lnTo>
                    <a:pt x="2660" y="1078"/>
                  </a:lnTo>
                  <a:lnTo>
                    <a:pt x="2660" y="1246"/>
                  </a:lnTo>
                  <a:lnTo>
                    <a:pt x="2626" y="1448"/>
                  </a:lnTo>
                  <a:lnTo>
                    <a:pt x="2593" y="1516"/>
                  </a:lnTo>
                  <a:lnTo>
                    <a:pt x="2559" y="1549"/>
                  </a:lnTo>
                  <a:lnTo>
                    <a:pt x="2424" y="1617"/>
                  </a:lnTo>
                  <a:lnTo>
                    <a:pt x="2155" y="1617"/>
                  </a:lnTo>
                  <a:lnTo>
                    <a:pt x="1717" y="1583"/>
                  </a:lnTo>
                  <a:lnTo>
                    <a:pt x="1481" y="1549"/>
                  </a:lnTo>
                  <a:lnTo>
                    <a:pt x="1279" y="1549"/>
                  </a:lnTo>
                  <a:lnTo>
                    <a:pt x="707" y="1617"/>
                  </a:lnTo>
                  <a:lnTo>
                    <a:pt x="471" y="1583"/>
                  </a:lnTo>
                  <a:lnTo>
                    <a:pt x="404" y="1583"/>
                  </a:lnTo>
                  <a:lnTo>
                    <a:pt x="370" y="1549"/>
                  </a:lnTo>
                  <a:lnTo>
                    <a:pt x="337" y="1482"/>
                  </a:lnTo>
                  <a:lnTo>
                    <a:pt x="303" y="1280"/>
                  </a:lnTo>
                  <a:lnTo>
                    <a:pt x="303" y="741"/>
                  </a:lnTo>
                  <a:lnTo>
                    <a:pt x="303" y="203"/>
                  </a:lnTo>
                  <a:lnTo>
                    <a:pt x="303" y="169"/>
                  </a:lnTo>
                  <a:lnTo>
                    <a:pt x="269" y="135"/>
                  </a:lnTo>
                  <a:lnTo>
                    <a:pt x="505" y="102"/>
                  </a:lnTo>
                  <a:close/>
                  <a:moveTo>
                    <a:pt x="337" y="1"/>
                  </a:moveTo>
                  <a:lnTo>
                    <a:pt x="168" y="34"/>
                  </a:lnTo>
                  <a:lnTo>
                    <a:pt x="34" y="135"/>
                  </a:lnTo>
                  <a:lnTo>
                    <a:pt x="0" y="169"/>
                  </a:lnTo>
                  <a:lnTo>
                    <a:pt x="34" y="203"/>
                  </a:lnTo>
                  <a:lnTo>
                    <a:pt x="67" y="236"/>
                  </a:lnTo>
                  <a:lnTo>
                    <a:pt x="101" y="203"/>
                  </a:lnTo>
                  <a:lnTo>
                    <a:pt x="202" y="169"/>
                  </a:lnTo>
                  <a:lnTo>
                    <a:pt x="236" y="152"/>
                  </a:lnTo>
                  <a:lnTo>
                    <a:pt x="236" y="169"/>
                  </a:lnTo>
                  <a:lnTo>
                    <a:pt x="168" y="506"/>
                  </a:lnTo>
                  <a:lnTo>
                    <a:pt x="135" y="809"/>
                  </a:lnTo>
                  <a:lnTo>
                    <a:pt x="135" y="1011"/>
                  </a:lnTo>
                  <a:lnTo>
                    <a:pt x="168" y="1213"/>
                  </a:lnTo>
                  <a:lnTo>
                    <a:pt x="168" y="1415"/>
                  </a:lnTo>
                  <a:lnTo>
                    <a:pt x="168" y="1617"/>
                  </a:lnTo>
                  <a:lnTo>
                    <a:pt x="202" y="1684"/>
                  </a:lnTo>
                  <a:lnTo>
                    <a:pt x="236" y="1684"/>
                  </a:lnTo>
                  <a:lnTo>
                    <a:pt x="539" y="1718"/>
                  </a:lnTo>
                  <a:lnTo>
                    <a:pt x="842" y="1718"/>
                  </a:lnTo>
                  <a:lnTo>
                    <a:pt x="1481" y="1684"/>
                  </a:lnTo>
                  <a:lnTo>
                    <a:pt x="1717" y="1718"/>
                  </a:lnTo>
                  <a:lnTo>
                    <a:pt x="1953" y="1751"/>
                  </a:lnTo>
                  <a:lnTo>
                    <a:pt x="2458" y="1751"/>
                  </a:lnTo>
                  <a:lnTo>
                    <a:pt x="2593" y="1684"/>
                  </a:lnTo>
                  <a:lnTo>
                    <a:pt x="2727" y="1583"/>
                  </a:lnTo>
                  <a:lnTo>
                    <a:pt x="2761" y="1415"/>
                  </a:lnTo>
                  <a:lnTo>
                    <a:pt x="2795" y="1213"/>
                  </a:lnTo>
                  <a:lnTo>
                    <a:pt x="2795" y="842"/>
                  </a:lnTo>
                  <a:lnTo>
                    <a:pt x="2761" y="506"/>
                  </a:lnTo>
                  <a:lnTo>
                    <a:pt x="2694" y="304"/>
                  </a:lnTo>
                  <a:lnTo>
                    <a:pt x="2626" y="203"/>
                  </a:lnTo>
                  <a:lnTo>
                    <a:pt x="2559" y="135"/>
                  </a:lnTo>
                  <a:lnTo>
                    <a:pt x="2391" y="102"/>
                  </a:lnTo>
                  <a:lnTo>
                    <a:pt x="2222" y="135"/>
                  </a:lnTo>
                  <a:lnTo>
                    <a:pt x="2088" y="135"/>
                  </a:lnTo>
                  <a:lnTo>
                    <a:pt x="1919" y="102"/>
                  </a:lnTo>
                  <a:lnTo>
                    <a:pt x="1616" y="68"/>
                  </a:lnTo>
                  <a:lnTo>
                    <a:pt x="1145" y="34"/>
                  </a:lnTo>
                  <a:lnTo>
                    <a:pt x="67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1497;p9">
              <a:extLst>
                <a:ext uri="{FF2B5EF4-FFF2-40B4-BE49-F238E27FC236}">
                  <a16:creationId xmlns:a16="http://schemas.microsoft.com/office/drawing/2014/main" id="{7AC466B6-9C22-4460-860A-672DBE483DC8}"/>
                </a:ext>
              </a:extLst>
            </p:cNvPr>
            <p:cNvSpPr/>
            <p:nvPr/>
          </p:nvSpPr>
          <p:spPr>
            <a:xfrm>
              <a:off x="3727574" y="4851694"/>
              <a:ext cx="139079" cy="80462"/>
            </a:xfrm>
            <a:custGeom>
              <a:avLst/>
              <a:gdLst/>
              <a:ahLst/>
              <a:cxnLst/>
              <a:rect l="l" t="t" r="r" b="b"/>
              <a:pathLst>
                <a:path w="2795" h="1617" extrusionOk="0">
                  <a:moveTo>
                    <a:pt x="2660" y="169"/>
                  </a:moveTo>
                  <a:lnTo>
                    <a:pt x="2593" y="1415"/>
                  </a:lnTo>
                  <a:lnTo>
                    <a:pt x="2020" y="1448"/>
                  </a:lnTo>
                  <a:lnTo>
                    <a:pt x="1448" y="1415"/>
                  </a:lnTo>
                  <a:lnTo>
                    <a:pt x="876" y="1415"/>
                  </a:lnTo>
                  <a:lnTo>
                    <a:pt x="303" y="1448"/>
                  </a:lnTo>
                  <a:lnTo>
                    <a:pt x="202" y="1145"/>
                  </a:lnTo>
                  <a:lnTo>
                    <a:pt x="169" y="809"/>
                  </a:lnTo>
                  <a:lnTo>
                    <a:pt x="135" y="506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404" y="169"/>
                  </a:lnTo>
                  <a:lnTo>
                    <a:pt x="606" y="203"/>
                  </a:lnTo>
                  <a:lnTo>
                    <a:pt x="1111" y="236"/>
                  </a:lnTo>
                  <a:lnTo>
                    <a:pt x="1886" y="236"/>
                  </a:lnTo>
                  <a:lnTo>
                    <a:pt x="2660" y="169"/>
                  </a:lnTo>
                  <a:close/>
                  <a:moveTo>
                    <a:pt x="404" y="1"/>
                  </a:moveTo>
                  <a:lnTo>
                    <a:pt x="202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8" y="135"/>
                  </a:lnTo>
                  <a:lnTo>
                    <a:pt x="101" y="169"/>
                  </a:lnTo>
                  <a:lnTo>
                    <a:pt x="34" y="337"/>
                  </a:lnTo>
                  <a:lnTo>
                    <a:pt x="0" y="506"/>
                  </a:lnTo>
                  <a:lnTo>
                    <a:pt x="0" y="876"/>
                  </a:lnTo>
                  <a:lnTo>
                    <a:pt x="68" y="1246"/>
                  </a:lnTo>
                  <a:lnTo>
                    <a:pt x="169" y="1549"/>
                  </a:lnTo>
                  <a:lnTo>
                    <a:pt x="202" y="1583"/>
                  </a:lnTo>
                  <a:lnTo>
                    <a:pt x="270" y="1617"/>
                  </a:lnTo>
                  <a:lnTo>
                    <a:pt x="573" y="1583"/>
                  </a:lnTo>
                  <a:lnTo>
                    <a:pt x="876" y="1549"/>
                  </a:lnTo>
                  <a:lnTo>
                    <a:pt x="1482" y="1583"/>
                  </a:lnTo>
                  <a:lnTo>
                    <a:pt x="2088" y="1617"/>
                  </a:lnTo>
                  <a:lnTo>
                    <a:pt x="2694" y="1583"/>
                  </a:lnTo>
                  <a:lnTo>
                    <a:pt x="2727" y="1549"/>
                  </a:lnTo>
                  <a:lnTo>
                    <a:pt x="2761" y="1516"/>
                  </a:lnTo>
                  <a:lnTo>
                    <a:pt x="2761" y="809"/>
                  </a:lnTo>
                  <a:lnTo>
                    <a:pt x="2795" y="102"/>
                  </a:lnTo>
                  <a:lnTo>
                    <a:pt x="2795" y="34"/>
                  </a:lnTo>
                  <a:lnTo>
                    <a:pt x="2727" y="1"/>
                  </a:lnTo>
                  <a:lnTo>
                    <a:pt x="1886" y="68"/>
                  </a:lnTo>
                  <a:lnTo>
                    <a:pt x="1482" y="102"/>
                  </a:lnTo>
                  <a:lnTo>
                    <a:pt x="1044" y="68"/>
                  </a:lnTo>
                  <a:lnTo>
                    <a:pt x="640" y="34"/>
                  </a:lnTo>
                  <a:lnTo>
                    <a:pt x="4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1498;p9">
              <a:extLst>
                <a:ext uri="{FF2B5EF4-FFF2-40B4-BE49-F238E27FC236}">
                  <a16:creationId xmlns:a16="http://schemas.microsoft.com/office/drawing/2014/main" id="{29B5ECA2-26D5-4A4C-911D-453788B7EC5F}"/>
                </a:ext>
              </a:extLst>
            </p:cNvPr>
            <p:cNvSpPr/>
            <p:nvPr/>
          </p:nvSpPr>
          <p:spPr>
            <a:xfrm>
              <a:off x="2667089" y="4943849"/>
              <a:ext cx="129028" cy="130720"/>
            </a:xfrm>
            <a:custGeom>
              <a:avLst/>
              <a:gdLst/>
              <a:ahLst/>
              <a:cxnLst/>
              <a:rect l="l" t="t" r="r" b="b"/>
              <a:pathLst>
                <a:path w="2593" h="2627" extrusionOk="0">
                  <a:moveTo>
                    <a:pt x="1953" y="135"/>
                  </a:moveTo>
                  <a:lnTo>
                    <a:pt x="2189" y="169"/>
                  </a:lnTo>
                  <a:lnTo>
                    <a:pt x="2324" y="202"/>
                  </a:lnTo>
                  <a:lnTo>
                    <a:pt x="2391" y="270"/>
                  </a:lnTo>
                  <a:lnTo>
                    <a:pt x="2425" y="404"/>
                  </a:lnTo>
                  <a:lnTo>
                    <a:pt x="2458" y="539"/>
                  </a:lnTo>
                  <a:lnTo>
                    <a:pt x="2458" y="775"/>
                  </a:lnTo>
                  <a:lnTo>
                    <a:pt x="2425" y="1010"/>
                  </a:lnTo>
                  <a:lnTo>
                    <a:pt x="2357" y="1516"/>
                  </a:lnTo>
                  <a:lnTo>
                    <a:pt x="2357" y="1751"/>
                  </a:lnTo>
                  <a:lnTo>
                    <a:pt x="2357" y="2088"/>
                  </a:lnTo>
                  <a:lnTo>
                    <a:pt x="2357" y="2223"/>
                  </a:lnTo>
                  <a:lnTo>
                    <a:pt x="2324" y="2357"/>
                  </a:lnTo>
                  <a:lnTo>
                    <a:pt x="2223" y="2425"/>
                  </a:lnTo>
                  <a:lnTo>
                    <a:pt x="2122" y="2458"/>
                  </a:lnTo>
                  <a:lnTo>
                    <a:pt x="1987" y="2458"/>
                  </a:lnTo>
                  <a:lnTo>
                    <a:pt x="1852" y="2425"/>
                  </a:lnTo>
                  <a:lnTo>
                    <a:pt x="1617" y="2357"/>
                  </a:lnTo>
                  <a:lnTo>
                    <a:pt x="1246" y="2357"/>
                  </a:lnTo>
                  <a:lnTo>
                    <a:pt x="910" y="2391"/>
                  </a:lnTo>
                  <a:lnTo>
                    <a:pt x="708" y="2425"/>
                  </a:lnTo>
                  <a:lnTo>
                    <a:pt x="472" y="2425"/>
                  </a:lnTo>
                  <a:lnTo>
                    <a:pt x="337" y="2391"/>
                  </a:lnTo>
                  <a:lnTo>
                    <a:pt x="270" y="2357"/>
                  </a:lnTo>
                  <a:lnTo>
                    <a:pt x="169" y="2290"/>
                  </a:lnTo>
                  <a:lnTo>
                    <a:pt x="135" y="2189"/>
                  </a:lnTo>
                  <a:lnTo>
                    <a:pt x="135" y="1819"/>
                  </a:lnTo>
                  <a:lnTo>
                    <a:pt x="135" y="1415"/>
                  </a:lnTo>
                  <a:lnTo>
                    <a:pt x="169" y="1078"/>
                  </a:lnTo>
                  <a:lnTo>
                    <a:pt x="135" y="741"/>
                  </a:lnTo>
                  <a:lnTo>
                    <a:pt x="135" y="472"/>
                  </a:lnTo>
                  <a:lnTo>
                    <a:pt x="135" y="202"/>
                  </a:lnTo>
                  <a:lnTo>
                    <a:pt x="910" y="202"/>
                  </a:lnTo>
                  <a:lnTo>
                    <a:pt x="1684" y="135"/>
                  </a:lnTo>
                  <a:close/>
                  <a:moveTo>
                    <a:pt x="1852" y="0"/>
                  </a:moveTo>
                  <a:lnTo>
                    <a:pt x="1347" y="34"/>
                  </a:lnTo>
                  <a:lnTo>
                    <a:pt x="842" y="68"/>
                  </a:lnTo>
                  <a:lnTo>
                    <a:pt x="68" y="68"/>
                  </a:lnTo>
                  <a:lnTo>
                    <a:pt x="34" y="101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2"/>
                  </a:lnTo>
                  <a:lnTo>
                    <a:pt x="1" y="404"/>
                  </a:lnTo>
                  <a:lnTo>
                    <a:pt x="1" y="640"/>
                  </a:lnTo>
                  <a:lnTo>
                    <a:pt x="34" y="1078"/>
                  </a:lnTo>
                  <a:lnTo>
                    <a:pt x="1" y="1751"/>
                  </a:lnTo>
                  <a:lnTo>
                    <a:pt x="1" y="2088"/>
                  </a:lnTo>
                  <a:lnTo>
                    <a:pt x="34" y="2425"/>
                  </a:lnTo>
                  <a:lnTo>
                    <a:pt x="68" y="2458"/>
                  </a:lnTo>
                  <a:lnTo>
                    <a:pt x="102" y="2492"/>
                  </a:lnTo>
                  <a:lnTo>
                    <a:pt x="438" y="2526"/>
                  </a:lnTo>
                  <a:lnTo>
                    <a:pt x="775" y="2559"/>
                  </a:lnTo>
                  <a:lnTo>
                    <a:pt x="1482" y="2492"/>
                  </a:lnTo>
                  <a:lnTo>
                    <a:pt x="1684" y="2526"/>
                  </a:lnTo>
                  <a:lnTo>
                    <a:pt x="1920" y="2593"/>
                  </a:lnTo>
                  <a:lnTo>
                    <a:pt x="2189" y="2627"/>
                  </a:lnTo>
                  <a:lnTo>
                    <a:pt x="2290" y="2593"/>
                  </a:lnTo>
                  <a:lnTo>
                    <a:pt x="2357" y="2559"/>
                  </a:lnTo>
                  <a:lnTo>
                    <a:pt x="2425" y="2458"/>
                  </a:lnTo>
                  <a:lnTo>
                    <a:pt x="2458" y="2391"/>
                  </a:lnTo>
                  <a:lnTo>
                    <a:pt x="2492" y="2189"/>
                  </a:lnTo>
                  <a:lnTo>
                    <a:pt x="2492" y="1785"/>
                  </a:lnTo>
                  <a:lnTo>
                    <a:pt x="2492" y="1549"/>
                  </a:lnTo>
                  <a:lnTo>
                    <a:pt x="2526" y="1314"/>
                  </a:lnTo>
                  <a:lnTo>
                    <a:pt x="2559" y="842"/>
                  </a:lnTo>
                  <a:lnTo>
                    <a:pt x="2593" y="505"/>
                  </a:lnTo>
                  <a:lnTo>
                    <a:pt x="2559" y="303"/>
                  </a:lnTo>
                  <a:lnTo>
                    <a:pt x="2492" y="169"/>
                  </a:lnTo>
                  <a:lnTo>
                    <a:pt x="2357" y="68"/>
                  </a:lnTo>
                  <a:lnTo>
                    <a:pt x="2189" y="34"/>
                  </a:lnTo>
                  <a:lnTo>
                    <a:pt x="20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1499;p9">
              <a:extLst>
                <a:ext uri="{FF2B5EF4-FFF2-40B4-BE49-F238E27FC236}">
                  <a16:creationId xmlns:a16="http://schemas.microsoft.com/office/drawing/2014/main" id="{2B42C3FC-B30A-421A-BC8A-25FCFC88CC4F}"/>
                </a:ext>
              </a:extLst>
            </p:cNvPr>
            <p:cNvSpPr/>
            <p:nvPr/>
          </p:nvSpPr>
          <p:spPr>
            <a:xfrm>
              <a:off x="2668781" y="4851694"/>
              <a:ext cx="139079" cy="80462"/>
            </a:xfrm>
            <a:custGeom>
              <a:avLst/>
              <a:gdLst/>
              <a:ahLst/>
              <a:cxnLst/>
              <a:rect l="l" t="t" r="r" b="b"/>
              <a:pathLst>
                <a:path w="2795" h="1617" extrusionOk="0">
                  <a:moveTo>
                    <a:pt x="2660" y="169"/>
                  </a:moveTo>
                  <a:lnTo>
                    <a:pt x="2593" y="1415"/>
                  </a:lnTo>
                  <a:lnTo>
                    <a:pt x="2020" y="1448"/>
                  </a:lnTo>
                  <a:lnTo>
                    <a:pt x="1448" y="1415"/>
                  </a:lnTo>
                  <a:lnTo>
                    <a:pt x="876" y="1415"/>
                  </a:lnTo>
                  <a:lnTo>
                    <a:pt x="303" y="1448"/>
                  </a:lnTo>
                  <a:lnTo>
                    <a:pt x="202" y="1145"/>
                  </a:lnTo>
                  <a:lnTo>
                    <a:pt x="169" y="809"/>
                  </a:lnTo>
                  <a:lnTo>
                    <a:pt x="135" y="506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404" y="169"/>
                  </a:lnTo>
                  <a:lnTo>
                    <a:pt x="606" y="203"/>
                  </a:lnTo>
                  <a:lnTo>
                    <a:pt x="1111" y="236"/>
                  </a:lnTo>
                  <a:lnTo>
                    <a:pt x="1886" y="236"/>
                  </a:lnTo>
                  <a:lnTo>
                    <a:pt x="2660" y="169"/>
                  </a:lnTo>
                  <a:close/>
                  <a:moveTo>
                    <a:pt x="404" y="1"/>
                  </a:moveTo>
                  <a:lnTo>
                    <a:pt x="202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8" y="135"/>
                  </a:lnTo>
                  <a:lnTo>
                    <a:pt x="101" y="169"/>
                  </a:lnTo>
                  <a:lnTo>
                    <a:pt x="34" y="337"/>
                  </a:lnTo>
                  <a:lnTo>
                    <a:pt x="0" y="506"/>
                  </a:lnTo>
                  <a:lnTo>
                    <a:pt x="0" y="876"/>
                  </a:lnTo>
                  <a:lnTo>
                    <a:pt x="68" y="1246"/>
                  </a:lnTo>
                  <a:lnTo>
                    <a:pt x="169" y="1549"/>
                  </a:lnTo>
                  <a:lnTo>
                    <a:pt x="202" y="1583"/>
                  </a:lnTo>
                  <a:lnTo>
                    <a:pt x="270" y="1617"/>
                  </a:lnTo>
                  <a:lnTo>
                    <a:pt x="573" y="1583"/>
                  </a:lnTo>
                  <a:lnTo>
                    <a:pt x="876" y="1549"/>
                  </a:lnTo>
                  <a:lnTo>
                    <a:pt x="1482" y="1583"/>
                  </a:lnTo>
                  <a:lnTo>
                    <a:pt x="2088" y="1617"/>
                  </a:lnTo>
                  <a:lnTo>
                    <a:pt x="2694" y="1583"/>
                  </a:lnTo>
                  <a:lnTo>
                    <a:pt x="2727" y="1549"/>
                  </a:lnTo>
                  <a:lnTo>
                    <a:pt x="2761" y="1516"/>
                  </a:lnTo>
                  <a:lnTo>
                    <a:pt x="2761" y="809"/>
                  </a:lnTo>
                  <a:lnTo>
                    <a:pt x="2795" y="102"/>
                  </a:lnTo>
                  <a:lnTo>
                    <a:pt x="2795" y="34"/>
                  </a:lnTo>
                  <a:lnTo>
                    <a:pt x="2727" y="1"/>
                  </a:lnTo>
                  <a:lnTo>
                    <a:pt x="1886" y="68"/>
                  </a:lnTo>
                  <a:lnTo>
                    <a:pt x="1482" y="102"/>
                  </a:lnTo>
                  <a:lnTo>
                    <a:pt x="1044" y="68"/>
                  </a:lnTo>
                  <a:lnTo>
                    <a:pt x="640" y="34"/>
                  </a:lnTo>
                  <a:lnTo>
                    <a:pt x="4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1500;p9">
              <a:extLst>
                <a:ext uri="{FF2B5EF4-FFF2-40B4-BE49-F238E27FC236}">
                  <a16:creationId xmlns:a16="http://schemas.microsoft.com/office/drawing/2014/main" id="{A17B305E-824A-44DC-8302-A1987466304A}"/>
                </a:ext>
              </a:extLst>
            </p:cNvPr>
            <p:cNvSpPr/>
            <p:nvPr/>
          </p:nvSpPr>
          <p:spPr>
            <a:xfrm>
              <a:off x="2737449" y="5089596"/>
              <a:ext cx="118976" cy="57025"/>
            </a:xfrm>
            <a:custGeom>
              <a:avLst/>
              <a:gdLst/>
              <a:ahLst/>
              <a:cxnLst/>
              <a:rect l="l" t="t" r="r" b="b"/>
              <a:pathLst>
                <a:path w="2391" h="1146" extrusionOk="0">
                  <a:moveTo>
                    <a:pt x="1011" y="1"/>
                  </a:moveTo>
                  <a:lnTo>
                    <a:pt x="607" y="34"/>
                  </a:lnTo>
                  <a:lnTo>
                    <a:pt x="337" y="68"/>
                  </a:lnTo>
                  <a:lnTo>
                    <a:pt x="236" y="102"/>
                  </a:lnTo>
                  <a:lnTo>
                    <a:pt x="102" y="169"/>
                  </a:lnTo>
                  <a:lnTo>
                    <a:pt x="68" y="270"/>
                  </a:lnTo>
                  <a:lnTo>
                    <a:pt x="34" y="371"/>
                  </a:lnTo>
                  <a:lnTo>
                    <a:pt x="34" y="607"/>
                  </a:lnTo>
                  <a:lnTo>
                    <a:pt x="1" y="1145"/>
                  </a:lnTo>
                  <a:lnTo>
                    <a:pt x="135" y="1145"/>
                  </a:lnTo>
                  <a:lnTo>
                    <a:pt x="169" y="842"/>
                  </a:lnTo>
                  <a:lnTo>
                    <a:pt x="169" y="539"/>
                  </a:lnTo>
                  <a:lnTo>
                    <a:pt x="203" y="371"/>
                  </a:lnTo>
                  <a:lnTo>
                    <a:pt x="236" y="304"/>
                  </a:lnTo>
                  <a:lnTo>
                    <a:pt x="304" y="236"/>
                  </a:lnTo>
                  <a:lnTo>
                    <a:pt x="506" y="169"/>
                  </a:lnTo>
                  <a:lnTo>
                    <a:pt x="741" y="135"/>
                  </a:lnTo>
                  <a:lnTo>
                    <a:pt x="1112" y="135"/>
                  </a:lnTo>
                  <a:lnTo>
                    <a:pt x="1516" y="169"/>
                  </a:lnTo>
                  <a:lnTo>
                    <a:pt x="1886" y="203"/>
                  </a:lnTo>
                  <a:lnTo>
                    <a:pt x="2256" y="304"/>
                  </a:lnTo>
                  <a:lnTo>
                    <a:pt x="2223" y="674"/>
                  </a:lnTo>
                  <a:lnTo>
                    <a:pt x="2256" y="1044"/>
                  </a:lnTo>
                  <a:lnTo>
                    <a:pt x="2223" y="1145"/>
                  </a:lnTo>
                  <a:lnTo>
                    <a:pt x="2391" y="1145"/>
                  </a:lnTo>
                  <a:lnTo>
                    <a:pt x="2391" y="977"/>
                  </a:lnTo>
                  <a:lnTo>
                    <a:pt x="2357" y="438"/>
                  </a:lnTo>
                  <a:lnTo>
                    <a:pt x="2357" y="304"/>
                  </a:lnTo>
                  <a:lnTo>
                    <a:pt x="2391" y="304"/>
                  </a:lnTo>
                  <a:lnTo>
                    <a:pt x="2391" y="236"/>
                  </a:lnTo>
                  <a:lnTo>
                    <a:pt x="2391" y="203"/>
                  </a:lnTo>
                  <a:lnTo>
                    <a:pt x="2357" y="169"/>
                  </a:lnTo>
                  <a:lnTo>
                    <a:pt x="2324" y="169"/>
                  </a:lnTo>
                  <a:lnTo>
                    <a:pt x="1920" y="68"/>
                  </a:lnTo>
                  <a:lnTo>
                    <a:pt x="14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1501;p9">
              <a:extLst>
                <a:ext uri="{FF2B5EF4-FFF2-40B4-BE49-F238E27FC236}">
                  <a16:creationId xmlns:a16="http://schemas.microsoft.com/office/drawing/2014/main" id="{35624B06-820F-43D7-8FA7-A426FDDAF898}"/>
                </a:ext>
              </a:extLst>
            </p:cNvPr>
            <p:cNvSpPr/>
            <p:nvPr/>
          </p:nvSpPr>
          <p:spPr>
            <a:xfrm>
              <a:off x="3756037" y="5086262"/>
              <a:ext cx="122360" cy="60359"/>
            </a:xfrm>
            <a:custGeom>
              <a:avLst/>
              <a:gdLst/>
              <a:ahLst/>
              <a:cxnLst/>
              <a:rect l="l" t="t" r="r" b="b"/>
              <a:pathLst>
                <a:path w="2459" h="1213" extrusionOk="0">
                  <a:moveTo>
                    <a:pt x="2391" y="0"/>
                  </a:moveTo>
                  <a:lnTo>
                    <a:pt x="2021" y="34"/>
                  </a:lnTo>
                  <a:lnTo>
                    <a:pt x="1650" y="68"/>
                  </a:lnTo>
                  <a:lnTo>
                    <a:pt x="1280" y="101"/>
                  </a:lnTo>
                  <a:lnTo>
                    <a:pt x="304" y="101"/>
                  </a:lnTo>
                  <a:lnTo>
                    <a:pt x="169" y="68"/>
                  </a:lnTo>
                  <a:lnTo>
                    <a:pt x="34" y="101"/>
                  </a:lnTo>
                  <a:lnTo>
                    <a:pt x="1" y="169"/>
                  </a:lnTo>
                  <a:lnTo>
                    <a:pt x="1" y="202"/>
                  </a:lnTo>
                  <a:lnTo>
                    <a:pt x="34" y="236"/>
                  </a:lnTo>
                  <a:lnTo>
                    <a:pt x="34" y="404"/>
                  </a:lnTo>
                  <a:lnTo>
                    <a:pt x="34" y="573"/>
                  </a:lnTo>
                  <a:lnTo>
                    <a:pt x="68" y="876"/>
                  </a:lnTo>
                  <a:lnTo>
                    <a:pt x="68" y="1212"/>
                  </a:lnTo>
                  <a:lnTo>
                    <a:pt x="203" y="1212"/>
                  </a:lnTo>
                  <a:lnTo>
                    <a:pt x="203" y="1010"/>
                  </a:lnTo>
                  <a:lnTo>
                    <a:pt x="203" y="808"/>
                  </a:lnTo>
                  <a:lnTo>
                    <a:pt x="169" y="606"/>
                  </a:lnTo>
                  <a:lnTo>
                    <a:pt x="135" y="404"/>
                  </a:lnTo>
                  <a:lnTo>
                    <a:pt x="169" y="202"/>
                  </a:lnTo>
                  <a:lnTo>
                    <a:pt x="270" y="236"/>
                  </a:lnTo>
                  <a:lnTo>
                    <a:pt x="506" y="270"/>
                  </a:lnTo>
                  <a:lnTo>
                    <a:pt x="1145" y="236"/>
                  </a:lnTo>
                  <a:lnTo>
                    <a:pt x="2324" y="169"/>
                  </a:lnTo>
                  <a:lnTo>
                    <a:pt x="2324" y="674"/>
                  </a:lnTo>
                  <a:lnTo>
                    <a:pt x="2290" y="1212"/>
                  </a:lnTo>
                  <a:lnTo>
                    <a:pt x="2459" y="1212"/>
                  </a:lnTo>
                  <a:lnTo>
                    <a:pt x="2459" y="640"/>
                  </a:lnTo>
                  <a:lnTo>
                    <a:pt x="2459" y="68"/>
                  </a:lnTo>
                  <a:lnTo>
                    <a:pt x="2425" y="34"/>
                  </a:lnTo>
                  <a:lnTo>
                    <a:pt x="23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1502;p9">
              <a:extLst>
                <a:ext uri="{FF2B5EF4-FFF2-40B4-BE49-F238E27FC236}">
                  <a16:creationId xmlns:a16="http://schemas.microsoft.com/office/drawing/2014/main" id="{939B931B-2F83-4D37-855C-726BCD51E7FA}"/>
                </a:ext>
              </a:extLst>
            </p:cNvPr>
            <p:cNvSpPr/>
            <p:nvPr/>
          </p:nvSpPr>
          <p:spPr>
            <a:xfrm>
              <a:off x="2821195" y="4848360"/>
              <a:ext cx="135795" cy="83796"/>
            </a:xfrm>
            <a:custGeom>
              <a:avLst/>
              <a:gdLst/>
              <a:ahLst/>
              <a:cxnLst/>
              <a:rect l="l" t="t" r="r" b="b"/>
              <a:pathLst>
                <a:path w="2729" h="1684" extrusionOk="0">
                  <a:moveTo>
                    <a:pt x="1853" y="101"/>
                  </a:moveTo>
                  <a:lnTo>
                    <a:pt x="2324" y="135"/>
                  </a:lnTo>
                  <a:lnTo>
                    <a:pt x="2391" y="169"/>
                  </a:lnTo>
                  <a:lnTo>
                    <a:pt x="2459" y="169"/>
                  </a:lnTo>
                  <a:lnTo>
                    <a:pt x="2492" y="202"/>
                  </a:lnTo>
                  <a:lnTo>
                    <a:pt x="2492" y="270"/>
                  </a:lnTo>
                  <a:lnTo>
                    <a:pt x="2526" y="404"/>
                  </a:lnTo>
                  <a:lnTo>
                    <a:pt x="2492" y="539"/>
                  </a:lnTo>
                  <a:lnTo>
                    <a:pt x="2492" y="1010"/>
                  </a:lnTo>
                  <a:lnTo>
                    <a:pt x="2526" y="1246"/>
                  </a:lnTo>
                  <a:lnTo>
                    <a:pt x="2560" y="1448"/>
                  </a:lnTo>
                  <a:lnTo>
                    <a:pt x="1449" y="1515"/>
                  </a:lnTo>
                  <a:lnTo>
                    <a:pt x="304" y="1515"/>
                  </a:lnTo>
                  <a:lnTo>
                    <a:pt x="237" y="707"/>
                  </a:lnTo>
                  <a:lnTo>
                    <a:pt x="237" y="303"/>
                  </a:lnTo>
                  <a:lnTo>
                    <a:pt x="237" y="236"/>
                  </a:lnTo>
                  <a:lnTo>
                    <a:pt x="641" y="202"/>
                  </a:lnTo>
                  <a:lnTo>
                    <a:pt x="1045" y="169"/>
                  </a:lnTo>
                  <a:lnTo>
                    <a:pt x="1449" y="135"/>
                  </a:lnTo>
                  <a:lnTo>
                    <a:pt x="1853" y="101"/>
                  </a:lnTo>
                  <a:close/>
                  <a:moveTo>
                    <a:pt x="1146" y="0"/>
                  </a:moveTo>
                  <a:lnTo>
                    <a:pt x="708" y="68"/>
                  </a:lnTo>
                  <a:lnTo>
                    <a:pt x="237" y="101"/>
                  </a:lnTo>
                  <a:lnTo>
                    <a:pt x="237" y="34"/>
                  </a:lnTo>
                  <a:lnTo>
                    <a:pt x="169" y="34"/>
                  </a:lnTo>
                  <a:lnTo>
                    <a:pt x="169" y="101"/>
                  </a:lnTo>
                  <a:lnTo>
                    <a:pt x="35" y="101"/>
                  </a:lnTo>
                  <a:lnTo>
                    <a:pt x="1" y="169"/>
                  </a:lnTo>
                  <a:lnTo>
                    <a:pt x="35" y="202"/>
                  </a:lnTo>
                  <a:lnTo>
                    <a:pt x="68" y="236"/>
                  </a:lnTo>
                  <a:lnTo>
                    <a:pt x="136" y="236"/>
                  </a:lnTo>
                  <a:lnTo>
                    <a:pt x="102" y="573"/>
                  </a:lnTo>
                  <a:lnTo>
                    <a:pt x="102" y="909"/>
                  </a:lnTo>
                  <a:lnTo>
                    <a:pt x="169" y="1583"/>
                  </a:lnTo>
                  <a:lnTo>
                    <a:pt x="203" y="1650"/>
                  </a:lnTo>
                  <a:lnTo>
                    <a:pt x="237" y="1684"/>
                  </a:lnTo>
                  <a:lnTo>
                    <a:pt x="1449" y="1684"/>
                  </a:lnTo>
                  <a:lnTo>
                    <a:pt x="2661" y="1583"/>
                  </a:lnTo>
                  <a:lnTo>
                    <a:pt x="2694" y="1583"/>
                  </a:lnTo>
                  <a:lnTo>
                    <a:pt x="2728" y="1515"/>
                  </a:lnTo>
                  <a:lnTo>
                    <a:pt x="2661" y="1145"/>
                  </a:lnTo>
                  <a:lnTo>
                    <a:pt x="2627" y="808"/>
                  </a:lnTo>
                  <a:lnTo>
                    <a:pt x="2627" y="438"/>
                  </a:lnTo>
                  <a:lnTo>
                    <a:pt x="2627" y="101"/>
                  </a:lnTo>
                  <a:lnTo>
                    <a:pt x="2593" y="34"/>
                  </a:lnTo>
                  <a:lnTo>
                    <a:pt x="2560" y="34"/>
                  </a:lnTo>
                  <a:lnTo>
                    <a:pt x="18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1503;p9">
              <a:extLst>
                <a:ext uri="{FF2B5EF4-FFF2-40B4-BE49-F238E27FC236}">
                  <a16:creationId xmlns:a16="http://schemas.microsoft.com/office/drawing/2014/main" id="{F02663D1-65E2-4A68-853E-06BE3E5D02C2}"/>
                </a:ext>
              </a:extLst>
            </p:cNvPr>
            <p:cNvSpPr/>
            <p:nvPr/>
          </p:nvSpPr>
          <p:spPr>
            <a:xfrm>
              <a:off x="3880039" y="4848360"/>
              <a:ext cx="135745" cy="83796"/>
            </a:xfrm>
            <a:custGeom>
              <a:avLst/>
              <a:gdLst/>
              <a:ahLst/>
              <a:cxnLst/>
              <a:rect l="l" t="t" r="r" b="b"/>
              <a:pathLst>
                <a:path w="2728" h="1684" extrusionOk="0">
                  <a:moveTo>
                    <a:pt x="1852" y="101"/>
                  </a:moveTo>
                  <a:lnTo>
                    <a:pt x="2323" y="135"/>
                  </a:lnTo>
                  <a:lnTo>
                    <a:pt x="2391" y="169"/>
                  </a:lnTo>
                  <a:lnTo>
                    <a:pt x="2458" y="169"/>
                  </a:lnTo>
                  <a:lnTo>
                    <a:pt x="2492" y="202"/>
                  </a:lnTo>
                  <a:lnTo>
                    <a:pt x="2492" y="270"/>
                  </a:lnTo>
                  <a:lnTo>
                    <a:pt x="2525" y="404"/>
                  </a:lnTo>
                  <a:lnTo>
                    <a:pt x="2492" y="539"/>
                  </a:lnTo>
                  <a:lnTo>
                    <a:pt x="2492" y="1010"/>
                  </a:lnTo>
                  <a:lnTo>
                    <a:pt x="2525" y="1246"/>
                  </a:lnTo>
                  <a:lnTo>
                    <a:pt x="2559" y="1448"/>
                  </a:lnTo>
                  <a:lnTo>
                    <a:pt x="1448" y="1515"/>
                  </a:lnTo>
                  <a:lnTo>
                    <a:pt x="303" y="1515"/>
                  </a:lnTo>
                  <a:lnTo>
                    <a:pt x="236" y="707"/>
                  </a:lnTo>
                  <a:lnTo>
                    <a:pt x="236" y="303"/>
                  </a:lnTo>
                  <a:lnTo>
                    <a:pt x="236" y="236"/>
                  </a:lnTo>
                  <a:lnTo>
                    <a:pt x="640" y="202"/>
                  </a:lnTo>
                  <a:lnTo>
                    <a:pt x="1044" y="169"/>
                  </a:lnTo>
                  <a:lnTo>
                    <a:pt x="1448" y="135"/>
                  </a:lnTo>
                  <a:lnTo>
                    <a:pt x="1852" y="101"/>
                  </a:lnTo>
                  <a:close/>
                  <a:moveTo>
                    <a:pt x="1145" y="0"/>
                  </a:moveTo>
                  <a:lnTo>
                    <a:pt x="707" y="68"/>
                  </a:lnTo>
                  <a:lnTo>
                    <a:pt x="236" y="101"/>
                  </a:lnTo>
                  <a:lnTo>
                    <a:pt x="236" y="34"/>
                  </a:lnTo>
                  <a:lnTo>
                    <a:pt x="169" y="34"/>
                  </a:lnTo>
                  <a:lnTo>
                    <a:pt x="169" y="101"/>
                  </a:lnTo>
                  <a:lnTo>
                    <a:pt x="34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68" y="236"/>
                  </a:lnTo>
                  <a:lnTo>
                    <a:pt x="135" y="236"/>
                  </a:lnTo>
                  <a:lnTo>
                    <a:pt x="101" y="573"/>
                  </a:lnTo>
                  <a:lnTo>
                    <a:pt x="101" y="909"/>
                  </a:lnTo>
                  <a:lnTo>
                    <a:pt x="169" y="1583"/>
                  </a:lnTo>
                  <a:lnTo>
                    <a:pt x="202" y="1650"/>
                  </a:lnTo>
                  <a:lnTo>
                    <a:pt x="236" y="1684"/>
                  </a:lnTo>
                  <a:lnTo>
                    <a:pt x="1448" y="1684"/>
                  </a:lnTo>
                  <a:lnTo>
                    <a:pt x="2660" y="1583"/>
                  </a:lnTo>
                  <a:lnTo>
                    <a:pt x="2694" y="1583"/>
                  </a:lnTo>
                  <a:lnTo>
                    <a:pt x="2727" y="1515"/>
                  </a:lnTo>
                  <a:lnTo>
                    <a:pt x="2660" y="1145"/>
                  </a:lnTo>
                  <a:lnTo>
                    <a:pt x="2626" y="808"/>
                  </a:lnTo>
                  <a:lnTo>
                    <a:pt x="2626" y="438"/>
                  </a:lnTo>
                  <a:lnTo>
                    <a:pt x="2626" y="101"/>
                  </a:lnTo>
                  <a:lnTo>
                    <a:pt x="2593" y="34"/>
                  </a:lnTo>
                  <a:lnTo>
                    <a:pt x="2559" y="34"/>
                  </a:lnTo>
                  <a:lnTo>
                    <a:pt x="185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1504;p9">
              <a:extLst>
                <a:ext uri="{FF2B5EF4-FFF2-40B4-BE49-F238E27FC236}">
                  <a16:creationId xmlns:a16="http://schemas.microsoft.com/office/drawing/2014/main" id="{9C9483E7-66AD-4226-BB5B-2B4EE4B759ED}"/>
                </a:ext>
              </a:extLst>
            </p:cNvPr>
            <p:cNvSpPr/>
            <p:nvPr/>
          </p:nvSpPr>
          <p:spPr>
            <a:xfrm>
              <a:off x="4397692" y="5030979"/>
              <a:ext cx="48616" cy="23487"/>
            </a:xfrm>
            <a:custGeom>
              <a:avLst/>
              <a:gdLst/>
              <a:ahLst/>
              <a:cxnLst/>
              <a:rect l="l" t="t" r="r" b="b"/>
              <a:pathLst>
                <a:path w="977" h="472" extrusionOk="0">
                  <a:moveTo>
                    <a:pt x="371" y="0"/>
                  </a:moveTo>
                  <a:lnTo>
                    <a:pt x="270" y="34"/>
                  </a:lnTo>
                  <a:lnTo>
                    <a:pt x="169" y="101"/>
                  </a:lnTo>
                  <a:lnTo>
                    <a:pt x="68" y="135"/>
                  </a:lnTo>
                  <a:lnTo>
                    <a:pt x="1" y="202"/>
                  </a:lnTo>
                  <a:lnTo>
                    <a:pt x="1" y="236"/>
                  </a:lnTo>
                  <a:lnTo>
                    <a:pt x="1" y="303"/>
                  </a:lnTo>
                  <a:lnTo>
                    <a:pt x="34" y="371"/>
                  </a:lnTo>
                  <a:lnTo>
                    <a:pt x="102" y="404"/>
                  </a:lnTo>
                  <a:lnTo>
                    <a:pt x="270" y="472"/>
                  </a:lnTo>
                  <a:lnTo>
                    <a:pt x="337" y="472"/>
                  </a:lnTo>
                  <a:lnTo>
                    <a:pt x="371" y="438"/>
                  </a:lnTo>
                  <a:lnTo>
                    <a:pt x="337" y="371"/>
                  </a:lnTo>
                  <a:lnTo>
                    <a:pt x="304" y="337"/>
                  </a:lnTo>
                  <a:lnTo>
                    <a:pt x="708" y="337"/>
                  </a:lnTo>
                  <a:lnTo>
                    <a:pt x="910" y="303"/>
                  </a:lnTo>
                  <a:lnTo>
                    <a:pt x="943" y="270"/>
                  </a:lnTo>
                  <a:lnTo>
                    <a:pt x="977" y="236"/>
                  </a:lnTo>
                  <a:lnTo>
                    <a:pt x="943" y="202"/>
                  </a:lnTo>
                  <a:lnTo>
                    <a:pt x="910" y="169"/>
                  </a:lnTo>
                  <a:lnTo>
                    <a:pt x="506" y="202"/>
                  </a:lnTo>
                  <a:lnTo>
                    <a:pt x="236" y="202"/>
                  </a:lnTo>
                  <a:lnTo>
                    <a:pt x="304" y="169"/>
                  </a:lnTo>
                  <a:lnTo>
                    <a:pt x="405" y="101"/>
                  </a:lnTo>
                  <a:lnTo>
                    <a:pt x="438" y="68"/>
                  </a:lnTo>
                  <a:lnTo>
                    <a:pt x="438" y="34"/>
                  </a:lnTo>
                  <a:lnTo>
                    <a:pt x="4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1505;p9">
              <a:extLst>
                <a:ext uri="{FF2B5EF4-FFF2-40B4-BE49-F238E27FC236}">
                  <a16:creationId xmlns:a16="http://schemas.microsoft.com/office/drawing/2014/main" id="{ACF15645-B101-4867-9B60-7A294BF018C6}"/>
                </a:ext>
              </a:extLst>
            </p:cNvPr>
            <p:cNvSpPr/>
            <p:nvPr/>
          </p:nvSpPr>
          <p:spPr>
            <a:xfrm>
              <a:off x="4332357" y="4850051"/>
              <a:ext cx="135745" cy="83796"/>
            </a:xfrm>
            <a:custGeom>
              <a:avLst/>
              <a:gdLst/>
              <a:ahLst/>
              <a:cxnLst/>
              <a:rect l="l" t="t" r="r" b="b"/>
              <a:pathLst>
                <a:path w="2728" h="1684" extrusionOk="0">
                  <a:moveTo>
                    <a:pt x="236" y="135"/>
                  </a:moveTo>
                  <a:lnTo>
                    <a:pt x="640" y="168"/>
                  </a:lnTo>
                  <a:lnTo>
                    <a:pt x="1785" y="202"/>
                  </a:lnTo>
                  <a:lnTo>
                    <a:pt x="2189" y="202"/>
                  </a:lnTo>
                  <a:lnTo>
                    <a:pt x="2391" y="236"/>
                  </a:lnTo>
                  <a:lnTo>
                    <a:pt x="2492" y="236"/>
                  </a:lnTo>
                  <a:lnTo>
                    <a:pt x="2559" y="269"/>
                  </a:lnTo>
                  <a:lnTo>
                    <a:pt x="2593" y="404"/>
                  </a:lnTo>
                  <a:lnTo>
                    <a:pt x="2593" y="539"/>
                  </a:lnTo>
                  <a:lnTo>
                    <a:pt x="2593" y="808"/>
                  </a:lnTo>
                  <a:lnTo>
                    <a:pt x="2593" y="1414"/>
                  </a:lnTo>
                  <a:lnTo>
                    <a:pt x="2559" y="1448"/>
                  </a:lnTo>
                  <a:lnTo>
                    <a:pt x="2492" y="1515"/>
                  </a:lnTo>
                  <a:lnTo>
                    <a:pt x="2290" y="1549"/>
                  </a:lnTo>
                  <a:lnTo>
                    <a:pt x="1617" y="1549"/>
                  </a:lnTo>
                  <a:lnTo>
                    <a:pt x="910" y="1481"/>
                  </a:lnTo>
                  <a:lnTo>
                    <a:pt x="472" y="1448"/>
                  </a:lnTo>
                  <a:lnTo>
                    <a:pt x="371" y="1414"/>
                  </a:lnTo>
                  <a:lnTo>
                    <a:pt x="304" y="1313"/>
                  </a:lnTo>
                  <a:lnTo>
                    <a:pt x="236" y="1178"/>
                  </a:lnTo>
                  <a:lnTo>
                    <a:pt x="236" y="1044"/>
                  </a:lnTo>
                  <a:lnTo>
                    <a:pt x="203" y="707"/>
                  </a:lnTo>
                  <a:lnTo>
                    <a:pt x="203" y="438"/>
                  </a:lnTo>
                  <a:lnTo>
                    <a:pt x="236" y="303"/>
                  </a:lnTo>
                  <a:lnTo>
                    <a:pt x="203" y="135"/>
                  </a:lnTo>
                  <a:close/>
                  <a:moveTo>
                    <a:pt x="236" y="0"/>
                  </a:moveTo>
                  <a:lnTo>
                    <a:pt x="34" y="34"/>
                  </a:lnTo>
                  <a:lnTo>
                    <a:pt x="1" y="67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4" y="168"/>
                  </a:lnTo>
                  <a:lnTo>
                    <a:pt x="102" y="168"/>
                  </a:lnTo>
                  <a:lnTo>
                    <a:pt x="102" y="202"/>
                  </a:lnTo>
                  <a:lnTo>
                    <a:pt x="102" y="303"/>
                  </a:lnTo>
                  <a:lnTo>
                    <a:pt x="68" y="471"/>
                  </a:lnTo>
                  <a:lnTo>
                    <a:pt x="68" y="673"/>
                  </a:lnTo>
                  <a:lnTo>
                    <a:pt x="102" y="1111"/>
                  </a:lnTo>
                  <a:lnTo>
                    <a:pt x="203" y="1549"/>
                  </a:lnTo>
                  <a:lnTo>
                    <a:pt x="236" y="1582"/>
                  </a:lnTo>
                  <a:lnTo>
                    <a:pt x="573" y="1582"/>
                  </a:lnTo>
                  <a:lnTo>
                    <a:pt x="876" y="1616"/>
                  </a:lnTo>
                  <a:lnTo>
                    <a:pt x="1482" y="1683"/>
                  </a:lnTo>
                  <a:lnTo>
                    <a:pt x="2357" y="1683"/>
                  </a:lnTo>
                  <a:lnTo>
                    <a:pt x="2660" y="1616"/>
                  </a:lnTo>
                  <a:lnTo>
                    <a:pt x="2694" y="1582"/>
                  </a:lnTo>
                  <a:lnTo>
                    <a:pt x="2728" y="1549"/>
                  </a:lnTo>
                  <a:lnTo>
                    <a:pt x="2728" y="909"/>
                  </a:lnTo>
                  <a:lnTo>
                    <a:pt x="2728" y="572"/>
                  </a:lnTo>
                  <a:lnTo>
                    <a:pt x="2660" y="269"/>
                  </a:lnTo>
                  <a:lnTo>
                    <a:pt x="2627" y="168"/>
                  </a:lnTo>
                  <a:lnTo>
                    <a:pt x="2526" y="135"/>
                  </a:lnTo>
                  <a:lnTo>
                    <a:pt x="2425" y="101"/>
                  </a:lnTo>
                  <a:lnTo>
                    <a:pt x="1650" y="101"/>
                  </a:lnTo>
                  <a:lnTo>
                    <a:pt x="977" y="34"/>
                  </a:lnTo>
                  <a:lnTo>
                    <a:pt x="50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1506;p9">
              <a:extLst>
                <a:ext uri="{FF2B5EF4-FFF2-40B4-BE49-F238E27FC236}">
                  <a16:creationId xmlns:a16="http://schemas.microsoft.com/office/drawing/2014/main" id="{E6732551-6A24-45CB-B440-DFEE7DC183AA}"/>
                </a:ext>
              </a:extLst>
            </p:cNvPr>
            <p:cNvSpPr/>
            <p:nvPr/>
          </p:nvSpPr>
          <p:spPr>
            <a:xfrm>
              <a:off x="4260304" y="4945541"/>
              <a:ext cx="206106" cy="129028"/>
            </a:xfrm>
            <a:custGeom>
              <a:avLst/>
              <a:gdLst/>
              <a:ahLst/>
              <a:cxnLst/>
              <a:rect l="l" t="t" r="r" b="b"/>
              <a:pathLst>
                <a:path w="4142" h="2593" extrusionOk="0">
                  <a:moveTo>
                    <a:pt x="2661" y="135"/>
                  </a:moveTo>
                  <a:lnTo>
                    <a:pt x="3772" y="168"/>
                  </a:lnTo>
                  <a:lnTo>
                    <a:pt x="3873" y="168"/>
                  </a:lnTo>
                  <a:lnTo>
                    <a:pt x="3940" y="269"/>
                  </a:lnTo>
                  <a:lnTo>
                    <a:pt x="3974" y="404"/>
                  </a:lnTo>
                  <a:lnTo>
                    <a:pt x="4007" y="539"/>
                  </a:lnTo>
                  <a:lnTo>
                    <a:pt x="4007" y="842"/>
                  </a:lnTo>
                  <a:lnTo>
                    <a:pt x="4007" y="1044"/>
                  </a:lnTo>
                  <a:lnTo>
                    <a:pt x="4007" y="1751"/>
                  </a:lnTo>
                  <a:lnTo>
                    <a:pt x="3974" y="2189"/>
                  </a:lnTo>
                  <a:lnTo>
                    <a:pt x="3940" y="2323"/>
                  </a:lnTo>
                  <a:lnTo>
                    <a:pt x="3873" y="2357"/>
                  </a:lnTo>
                  <a:lnTo>
                    <a:pt x="3267" y="2424"/>
                  </a:lnTo>
                  <a:lnTo>
                    <a:pt x="2021" y="2424"/>
                  </a:lnTo>
                  <a:lnTo>
                    <a:pt x="1415" y="2357"/>
                  </a:lnTo>
                  <a:lnTo>
                    <a:pt x="809" y="2323"/>
                  </a:lnTo>
                  <a:lnTo>
                    <a:pt x="506" y="2323"/>
                  </a:lnTo>
                  <a:lnTo>
                    <a:pt x="203" y="2357"/>
                  </a:lnTo>
                  <a:lnTo>
                    <a:pt x="169" y="1616"/>
                  </a:lnTo>
                  <a:lnTo>
                    <a:pt x="135" y="875"/>
                  </a:lnTo>
                  <a:lnTo>
                    <a:pt x="203" y="539"/>
                  </a:lnTo>
                  <a:lnTo>
                    <a:pt x="203" y="370"/>
                  </a:lnTo>
                  <a:lnTo>
                    <a:pt x="203" y="202"/>
                  </a:lnTo>
                  <a:lnTo>
                    <a:pt x="270" y="202"/>
                  </a:lnTo>
                  <a:lnTo>
                    <a:pt x="371" y="168"/>
                  </a:lnTo>
                  <a:lnTo>
                    <a:pt x="775" y="168"/>
                  </a:lnTo>
                  <a:lnTo>
                    <a:pt x="1415" y="135"/>
                  </a:lnTo>
                  <a:close/>
                  <a:moveTo>
                    <a:pt x="540" y="0"/>
                  </a:moveTo>
                  <a:lnTo>
                    <a:pt x="371" y="34"/>
                  </a:lnTo>
                  <a:lnTo>
                    <a:pt x="203" y="67"/>
                  </a:lnTo>
                  <a:lnTo>
                    <a:pt x="169" y="101"/>
                  </a:lnTo>
                  <a:lnTo>
                    <a:pt x="135" y="101"/>
                  </a:lnTo>
                  <a:lnTo>
                    <a:pt x="102" y="135"/>
                  </a:lnTo>
                  <a:lnTo>
                    <a:pt x="102" y="168"/>
                  </a:lnTo>
                  <a:lnTo>
                    <a:pt x="135" y="202"/>
                  </a:lnTo>
                  <a:lnTo>
                    <a:pt x="169" y="202"/>
                  </a:lnTo>
                  <a:lnTo>
                    <a:pt x="102" y="269"/>
                  </a:lnTo>
                  <a:lnTo>
                    <a:pt x="68" y="337"/>
                  </a:lnTo>
                  <a:lnTo>
                    <a:pt x="34" y="572"/>
                  </a:lnTo>
                  <a:lnTo>
                    <a:pt x="1" y="1010"/>
                  </a:lnTo>
                  <a:lnTo>
                    <a:pt x="1" y="1717"/>
                  </a:lnTo>
                  <a:lnTo>
                    <a:pt x="68" y="2458"/>
                  </a:lnTo>
                  <a:lnTo>
                    <a:pt x="102" y="2492"/>
                  </a:lnTo>
                  <a:lnTo>
                    <a:pt x="169" y="2525"/>
                  </a:lnTo>
                  <a:lnTo>
                    <a:pt x="641" y="2492"/>
                  </a:lnTo>
                  <a:lnTo>
                    <a:pt x="1146" y="2492"/>
                  </a:lnTo>
                  <a:lnTo>
                    <a:pt x="2122" y="2559"/>
                  </a:lnTo>
                  <a:lnTo>
                    <a:pt x="2593" y="2593"/>
                  </a:lnTo>
                  <a:lnTo>
                    <a:pt x="3065" y="2559"/>
                  </a:lnTo>
                  <a:lnTo>
                    <a:pt x="4007" y="2492"/>
                  </a:lnTo>
                  <a:lnTo>
                    <a:pt x="4041" y="2458"/>
                  </a:lnTo>
                  <a:lnTo>
                    <a:pt x="4075" y="2424"/>
                  </a:lnTo>
                  <a:lnTo>
                    <a:pt x="4108" y="1987"/>
                  </a:lnTo>
                  <a:lnTo>
                    <a:pt x="4142" y="1515"/>
                  </a:lnTo>
                  <a:lnTo>
                    <a:pt x="4142" y="606"/>
                  </a:lnTo>
                  <a:lnTo>
                    <a:pt x="4108" y="404"/>
                  </a:lnTo>
                  <a:lnTo>
                    <a:pt x="4041" y="236"/>
                  </a:lnTo>
                  <a:lnTo>
                    <a:pt x="4007" y="135"/>
                  </a:lnTo>
                  <a:lnTo>
                    <a:pt x="3940" y="101"/>
                  </a:lnTo>
                  <a:lnTo>
                    <a:pt x="3873" y="34"/>
                  </a:lnTo>
                  <a:lnTo>
                    <a:pt x="3772" y="34"/>
                  </a:lnTo>
                  <a:lnTo>
                    <a:pt x="2863" y="0"/>
                  </a:lnTo>
                  <a:lnTo>
                    <a:pt x="1920" y="0"/>
                  </a:lnTo>
                  <a:lnTo>
                    <a:pt x="910" y="34"/>
                  </a:lnTo>
                  <a:lnTo>
                    <a:pt x="5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1507;p9">
              <a:extLst>
                <a:ext uri="{FF2B5EF4-FFF2-40B4-BE49-F238E27FC236}">
                  <a16:creationId xmlns:a16="http://schemas.microsoft.com/office/drawing/2014/main" id="{F06AC004-EDF8-4A34-B2D2-172AD2E95676}"/>
                </a:ext>
              </a:extLst>
            </p:cNvPr>
            <p:cNvSpPr/>
            <p:nvPr/>
          </p:nvSpPr>
          <p:spPr>
            <a:xfrm>
              <a:off x="2576625" y="5015902"/>
              <a:ext cx="18461" cy="35230"/>
            </a:xfrm>
            <a:custGeom>
              <a:avLst/>
              <a:gdLst/>
              <a:ahLst/>
              <a:cxnLst/>
              <a:rect l="l" t="t" r="r" b="b"/>
              <a:pathLst>
                <a:path w="371" h="708" extrusionOk="0">
                  <a:moveTo>
                    <a:pt x="303" y="0"/>
                  </a:moveTo>
                  <a:lnTo>
                    <a:pt x="270" y="34"/>
                  </a:lnTo>
                  <a:lnTo>
                    <a:pt x="135" y="135"/>
                  </a:lnTo>
                  <a:lnTo>
                    <a:pt x="0" y="270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68" y="371"/>
                  </a:lnTo>
                  <a:lnTo>
                    <a:pt x="202" y="270"/>
                  </a:lnTo>
                  <a:lnTo>
                    <a:pt x="202" y="270"/>
                  </a:lnTo>
                  <a:lnTo>
                    <a:pt x="169" y="640"/>
                  </a:lnTo>
                  <a:lnTo>
                    <a:pt x="202" y="674"/>
                  </a:lnTo>
                  <a:lnTo>
                    <a:pt x="236" y="707"/>
                  </a:lnTo>
                  <a:lnTo>
                    <a:pt x="303" y="674"/>
                  </a:lnTo>
                  <a:lnTo>
                    <a:pt x="303" y="640"/>
                  </a:lnTo>
                  <a:lnTo>
                    <a:pt x="337" y="371"/>
                  </a:lnTo>
                  <a:lnTo>
                    <a:pt x="371" y="101"/>
                  </a:lnTo>
                  <a:lnTo>
                    <a:pt x="371" y="34"/>
                  </a:lnTo>
                  <a:lnTo>
                    <a:pt x="3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1508;p9">
              <a:extLst>
                <a:ext uri="{FF2B5EF4-FFF2-40B4-BE49-F238E27FC236}">
                  <a16:creationId xmlns:a16="http://schemas.microsoft.com/office/drawing/2014/main" id="{69F59E6E-2E60-4D6C-8946-A2090A30566F}"/>
                </a:ext>
              </a:extLst>
            </p:cNvPr>
            <p:cNvSpPr/>
            <p:nvPr/>
          </p:nvSpPr>
          <p:spPr>
            <a:xfrm>
              <a:off x="4037479" y="4853385"/>
              <a:ext cx="132411" cy="82154"/>
            </a:xfrm>
            <a:custGeom>
              <a:avLst/>
              <a:gdLst/>
              <a:ahLst/>
              <a:cxnLst/>
              <a:rect l="l" t="t" r="r" b="b"/>
              <a:pathLst>
                <a:path w="2661" h="1651" extrusionOk="0">
                  <a:moveTo>
                    <a:pt x="944" y="135"/>
                  </a:moveTo>
                  <a:lnTo>
                    <a:pt x="1954" y="169"/>
                  </a:lnTo>
                  <a:lnTo>
                    <a:pt x="2257" y="169"/>
                  </a:lnTo>
                  <a:lnTo>
                    <a:pt x="2358" y="202"/>
                  </a:lnTo>
                  <a:lnTo>
                    <a:pt x="2425" y="236"/>
                  </a:lnTo>
                  <a:lnTo>
                    <a:pt x="2459" y="303"/>
                  </a:lnTo>
                  <a:lnTo>
                    <a:pt x="2459" y="438"/>
                  </a:lnTo>
                  <a:lnTo>
                    <a:pt x="2459" y="573"/>
                  </a:lnTo>
                  <a:lnTo>
                    <a:pt x="2425" y="808"/>
                  </a:lnTo>
                  <a:lnTo>
                    <a:pt x="2425" y="1111"/>
                  </a:lnTo>
                  <a:lnTo>
                    <a:pt x="2459" y="1246"/>
                  </a:lnTo>
                  <a:lnTo>
                    <a:pt x="2492" y="1381"/>
                  </a:lnTo>
                  <a:lnTo>
                    <a:pt x="2021" y="1414"/>
                  </a:lnTo>
                  <a:lnTo>
                    <a:pt x="1516" y="1414"/>
                  </a:lnTo>
                  <a:lnTo>
                    <a:pt x="1112" y="1448"/>
                  </a:lnTo>
                  <a:lnTo>
                    <a:pt x="674" y="1515"/>
                  </a:lnTo>
                  <a:lnTo>
                    <a:pt x="439" y="1482"/>
                  </a:lnTo>
                  <a:lnTo>
                    <a:pt x="203" y="1414"/>
                  </a:lnTo>
                  <a:lnTo>
                    <a:pt x="169" y="1381"/>
                  </a:lnTo>
                  <a:lnTo>
                    <a:pt x="136" y="1347"/>
                  </a:lnTo>
                  <a:lnTo>
                    <a:pt x="136" y="1179"/>
                  </a:lnTo>
                  <a:lnTo>
                    <a:pt x="136" y="909"/>
                  </a:lnTo>
                  <a:lnTo>
                    <a:pt x="136" y="573"/>
                  </a:lnTo>
                  <a:lnTo>
                    <a:pt x="102" y="236"/>
                  </a:lnTo>
                  <a:lnTo>
                    <a:pt x="136" y="236"/>
                  </a:lnTo>
                  <a:lnTo>
                    <a:pt x="237" y="169"/>
                  </a:lnTo>
                  <a:lnTo>
                    <a:pt x="338" y="135"/>
                  </a:lnTo>
                  <a:close/>
                  <a:moveTo>
                    <a:pt x="304" y="0"/>
                  </a:moveTo>
                  <a:lnTo>
                    <a:pt x="203" y="34"/>
                  </a:lnTo>
                  <a:lnTo>
                    <a:pt x="102" y="101"/>
                  </a:lnTo>
                  <a:lnTo>
                    <a:pt x="102" y="34"/>
                  </a:lnTo>
                  <a:lnTo>
                    <a:pt x="35" y="34"/>
                  </a:lnTo>
                  <a:lnTo>
                    <a:pt x="1" y="337"/>
                  </a:lnTo>
                  <a:lnTo>
                    <a:pt x="1" y="640"/>
                  </a:lnTo>
                  <a:lnTo>
                    <a:pt x="1" y="1246"/>
                  </a:lnTo>
                  <a:lnTo>
                    <a:pt x="35" y="1347"/>
                  </a:lnTo>
                  <a:lnTo>
                    <a:pt x="68" y="1448"/>
                  </a:lnTo>
                  <a:lnTo>
                    <a:pt x="136" y="1515"/>
                  </a:lnTo>
                  <a:lnTo>
                    <a:pt x="237" y="1583"/>
                  </a:lnTo>
                  <a:lnTo>
                    <a:pt x="472" y="1616"/>
                  </a:lnTo>
                  <a:lnTo>
                    <a:pt x="742" y="1650"/>
                  </a:lnTo>
                  <a:lnTo>
                    <a:pt x="1280" y="1583"/>
                  </a:lnTo>
                  <a:lnTo>
                    <a:pt x="1617" y="1549"/>
                  </a:lnTo>
                  <a:lnTo>
                    <a:pt x="2257" y="1549"/>
                  </a:lnTo>
                  <a:lnTo>
                    <a:pt x="2593" y="1515"/>
                  </a:lnTo>
                  <a:lnTo>
                    <a:pt x="2661" y="1482"/>
                  </a:lnTo>
                  <a:lnTo>
                    <a:pt x="2661" y="1448"/>
                  </a:lnTo>
                  <a:lnTo>
                    <a:pt x="2661" y="1414"/>
                  </a:lnTo>
                  <a:lnTo>
                    <a:pt x="2593" y="1246"/>
                  </a:lnTo>
                  <a:lnTo>
                    <a:pt x="2560" y="1078"/>
                  </a:lnTo>
                  <a:lnTo>
                    <a:pt x="2560" y="741"/>
                  </a:lnTo>
                  <a:lnTo>
                    <a:pt x="2593" y="539"/>
                  </a:lnTo>
                  <a:lnTo>
                    <a:pt x="2593" y="371"/>
                  </a:lnTo>
                  <a:lnTo>
                    <a:pt x="2560" y="202"/>
                  </a:lnTo>
                  <a:lnTo>
                    <a:pt x="2459" y="34"/>
                  </a:lnTo>
                  <a:lnTo>
                    <a:pt x="2425" y="34"/>
                  </a:lnTo>
                  <a:lnTo>
                    <a:pt x="2391" y="0"/>
                  </a:lnTo>
                  <a:lnTo>
                    <a:pt x="2055" y="34"/>
                  </a:lnTo>
                  <a:lnTo>
                    <a:pt x="1718" y="34"/>
                  </a:lnTo>
                  <a:lnTo>
                    <a:pt x="10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1509;p9">
              <a:extLst>
                <a:ext uri="{FF2B5EF4-FFF2-40B4-BE49-F238E27FC236}">
                  <a16:creationId xmlns:a16="http://schemas.microsoft.com/office/drawing/2014/main" id="{C2B3020A-449A-4E4D-9500-A3DFCBC1718D}"/>
                </a:ext>
              </a:extLst>
            </p:cNvPr>
            <p:cNvSpPr/>
            <p:nvPr/>
          </p:nvSpPr>
          <p:spPr>
            <a:xfrm>
              <a:off x="2590011" y="5091288"/>
              <a:ext cx="129077" cy="55333"/>
            </a:xfrm>
            <a:custGeom>
              <a:avLst/>
              <a:gdLst/>
              <a:ahLst/>
              <a:cxnLst/>
              <a:rect l="l" t="t" r="r" b="b"/>
              <a:pathLst>
                <a:path w="2594" h="1112" extrusionOk="0">
                  <a:moveTo>
                    <a:pt x="472" y="0"/>
                  </a:moveTo>
                  <a:lnTo>
                    <a:pt x="102" y="68"/>
                  </a:lnTo>
                  <a:lnTo>
                    <a:pt x="102" y="101"/>
                  </a:lnTo>
                  <a:lnTo>
                    <a:pt x="68" y="101"/>
                  </a:lnTo>
                  <a:lnTo>
                    <a:pt x="34" y="135"/>
                  </a:lnTo>
                  <a:lnTo>
                    <a:pt x="1" y="640"/>
                  </a:lnTo>
                  <a:lnTo>
                    <a:pt x="1" y="1111"/>
                  </a:lnTo>
                  <a:lnTo>
                    <a:pt x="135" y="1111"/>
                  </a:lnTo>
                  <a:lnTo>
                    <a:pt x="135" y="741"/>
                  </a:lnTo>
                  <a:lnTo>
                    <a:pt x="169" y="472"/>
                  </a:lnTo>
                  <a:lnTo>
                    <a:pt x="135" y="337"/>
                  </a:lnTo>
                  <a:lnTo>
                    <a:pt x="102" y="202"/>
                  </a:lnTo>
                  <a:lnTo>
                    <a:pt x="135" y="202"/>
                  </a:lnTo>
                  <a:lnTo>
                    <a:pt x="438" y="169"/>
                  </a:lnTo>
                  <a:lnTo>
                    <a:pt x="741" y="135"/>
                  </a:lnTo>
                  <a:lnTo>
                    <a:pt x="2088" y="135"/>
                  </a:lnTo>
                  <a:lnTo>
                    <a:pt x="2223" y="169"/>
                  </a:lnTo>
                  <a:lnTo>
                    <a:pt x="2324" y="236"/>
                  </a:lnTo>
                  <a:lnTo>
                    <a:pt x="2391" y="337"/>
                  </a:lnTo>
                  <a:lnTo>
                    <a:pt x="2459" y="505"/>
                  </a:lnTo>
                  <a:lnTo>
                    <a:pt x="2459" y="707"/>
                  </a:lnTo>
                  <a:lnTo>
                    <a:pt x="2459" y="1111"/>
                  </a:lnTo>
                  <a:lnTo>
                    <a:pt x="2593" y="1111"/>
                  </a:lnTo>
                  <a:lnTo>
                    <a:pt x="2593" y="640"/>
                  </a:lnTo>
                  <a:lnTo>
                    <a:pt x="2560" y="404"/>
                  </a:lnTo>
                  <a:lnTo>
                    <a:pt x="2492" y="202"/>
                  </a:lnTo>
                  <a:lnTo>
                    <a:pt x="2425" y="135"/>
                  </a:lnTo>
                  <a:lnTo>
                    <a:pt x="2324" y="68"/>
                  </a:lnTo>
                  <a:lnTo>
                    <a:pt x="2223" y="34"/>
                  </a:lnTo>
                  <a:lnTo>
                    <a:pt x="212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1510;p9">
              <a:extLst>
                <a:ext uri="{FF2B5EF4-FFF2-40B4-BE49-F238E27FC236}">
                  <a16:creationId xmlns:a16="http://schemas.microsoft.com/office/drawing/2014/main" id="{470C1E6E-4FCD-4BE0-B94F-CD402E25B8FF}"/>
                </a:ext>
              </a:extLst>
            </p:cNvPr>
            <p:cNvSpPr/>
            <p:nvPr/>
          </p:nvSpPr>
          <p:spPr>
            <a:xfrm>
              <a:off x="2518008" y="4947183"/>
              <a:ext cx="124002" cy="129077"/>
            </a:xfrm>
            <a:custGeom>
              <a:avLst/>
              <a:gdLst/>
              <a:ahLst/>
              <a:cxnLst/>
              <a:rect l="l" t="t" r="r" b="b"/>
              <a:pathLst>
                <a:path w="2492" h="2594" extrusionOk="0">
                  <a:moveTo>
                    <a:pt x="2222" y="135"/>
                  </a:moveTo>
                  <a:lnTo>
                    <a:pt x="2289" y="169"/>
                  </a:lnTo>
                  <a:lnTo>
                    <a:pt x="2323" y="203"/>
                  </a:lnTo>
                  <a:lnTo>
                    <a:pt x="2357" y="236"/>
                  </a:lnTo>
                  <a:lnTo>
                    <a:pt x="2357" y="337"/>
                  </a:lnTo>
                  <a:lnTo>
                    <a:pt x="2357" y="842"/>
                  </a:lnTo>
                  <a:lnTo>
                    <a:pt x="2323" y="1348"/>
                  </a:lnTo>
                  <a:lnTo>
                    <a:pt x="2323" y="1853"/>
                  </a:lnTo>
                  <a:lnTo>
                    <a:pt x="2357" y="2358"/>
                  </a:lnTo>
                  <a:lnTo>
                    <a:pt x="2087" y="2425"/>
                  </a:lnTo>
                  <a:lnTo>
                    <a:pt x="1818" y="2459"/>
                  </a:lnTo>
                  <a:lnTo>
                    <a:pt x="1246" y="2425"/>
                  </a:lnTo>
                  <a:lnTo>
                    <a:pt x="707" y="2391"/>
                  </a:lnTo>
                  <a:lnTo>
                    <a:pt x="438" y="2358"/>
                  </a:lnTo>
                  <a:lnTo>
                    <a:pt x="269" y="2324"/>
                  </a:lnTo>
                  <a:lnTo>
                    <a:pt x="202" y="2257"/>
                  </a:lnTo>
                  <a:lnTo>
                    <a:pt x="135" y="2021"/>
                  </a:lnTo>
                  <a:lnTo>
                    <a:pt x="135" y="1752"/>
                  </a:lnTo>
                  <a:lnTo>
                    <a:pt x="135" y="1247"/>
                  </a:lnTo>
                  <a:lnTo>
                    <a:pt x="168" y="708"/>
                  </a:lnTo>
                  <a:lnTo>
                    <a:pt x="202" y="169"/>
                  </a:lnTo>
                  <a:lnTo>
                    <a:pt x="1279" y="169"/>
                  </a:lnTo>
                  <a:lnTo>
                    <a:pt x="1919" y="135"/>
                  </a:lnTo>
                  <a:close/>
                  <a:moveTo>
                    <a:pt x="135" y="1"/>
                  </a:moveTo>
                  <a:lnTo>
                    <a:pt x="101" y="34"/>
                  </a:lnTo>
                  <a:lnTo>
                    <a:pt x="67" y="68"/>
                  </a:lnTo>
                  <a:lnTo>
                    <a:pt x="67" y="102"/>
                  </a:lnTo>
                  <a:lnTo>
                    <a:pt x="101" y="135"/>
                  </a:lnTo>
                  <a:lnTo>
                    <a:pt x="34" y="438"/>
                  </a:lnTo>
                  <a:lnTo>
                    <a:pt x="0" y="741"/>
                  </a:lnTo>
                  <a:lnTo>
                    <a:pt x="0" y="1348"/>
                  </a:lnTo>
                  <a:lnTo>
                    <a:pt x="34" y="2021"/>
                  </a:lnTo>
                  <a:lnTo>
                    <a:pt x="34" y="2189"/>
                  </a:lnTo>
                  <a:lnTo>
                    <a:pt x="67" y="2290"/>
                  </a:lnTo>
                  <a:lnTo>
                    <a:pt x="101" y="2358"/>
                  </a:lnTo>
                  <a:lnTo>
                    <a:pt x="135" y="2391"/>
                  </a:lnTo>
                  <a:lnTo>
                    <a:pt x="168" y="2425"/>
                  </a:lnTo>
                  <a:lnTo>
                    <a:pt x="303" y="2459"/>
                  </a:lnTo>
                  <a:lnTo>
                    <a:pt x="673" y="2492"/>
                  </a:lnTo>
                  <a:lnTo>
                    <a:pt x="1044" y="2560"/>
                  </a:lnTo>
                  <a:lnTo>
                    <a:pt x="1751" y="2593"/>
                  </a:lnTo>
                  <a:lnTo>
                    <a:pt x="2121" y="2560"/>
                  </a:lnTo>
                  <a:lnTo>
                    <a:pt x="2289" y="2526"/>
                  </a:lnTo>
                  <a:lnTo>
                    <a:pt x="2458" y="2492"/>
                  </a:lnTo>
                  <a:lnTo>
                    <a:pt x="2491" y="2459"/>
                  </a:lnTo>
                  <a:lnTo>
                    <a:pt x="2491" y="2391"/>
                  </a:lnTo>
                  <a:lnTo>
                    <a:pt x="2458" y="2122"/>
                  </a:lnTo>
                  <a:lnTo>
                    <a:pt x="2458" y="1819"/>
                  </a:lnTo>
                  <a:lnTo>
                    <a:pt x="2458" y="1247"/>
                  </a:lnTo>
                  <a:lnTo>
                    <a:pt x="2491" y="674"/>
                  </a:lnTo>
                  <a:lnTo>
                    <a:pt x="2491" y="102"/>
                  </a:lnTo>
                  <a:lnTo>
                    <a:pt x="2491" y="68"/>
                  </a:lnTo>
                  <a:lnTo>
                    <a:pt x="2424" y="34"/>
                  </a:lnTo>
                  <a:lnTo>
                    <a:pt x="1852" y="1"/>
                  </a:lnTo>
                  <a:lnTo>
                    <a:pt x="1279" y="1"/>
                  </a:lnTo>
                  <a:lnTo>
                    <a:pt x="707" y="34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1511;p9">
              <a:extLst>
                <a:ext uri="{FF2B5EF4-FFF2-40B4-BE49-F238E27FC236}">
                  <a16:creationId xmlns:a16="http://schemas.microsoft.com/office/drawing/2014/main" id="{5EAB64D1-3532-48AC-84C5-DF3481C23308}"/>
                </a:ext>
              </a:extLst>
            </p:cNvPr>
            <p:cNvSpPr/>
            <p:nvPr/>
          </p:nvSpPr>
          <p:spPr>
            <a:xfrm>
              <a:off x="3462851" y="5089596"/>
              <a:ext cx="124052" cy="57025"/>
            </a:xfrm>
            <a:custGeom>
              <a:avLst/>
              <a:gdLst/>
              <a:ahLst/>
              <a:cxnLst/>
              <a:rect l="l" t="t" r="r" b="b"/>
              <a:pathLst>
                <a:path w="2493" h="1146" extrusionOk="0">
                  <a:moveTo>
                    <a:pt x="169" y="1"/>
                  </a:moveTo>
                  <a:lnTo>
                    <a:pt x="102" y="34"/>
                  </a:lnTo>
                  <a:lnTo>
                    <a:pt x="102" y="68"/>
                  </a:lnTo>
                  <a:lnTo>
                    <a:pt x="102" y="102"/>
                  </a:lnTo>
                  <a:lnTo>
                    <a:pt x="102" y="135"/>
                  </a:lnTo>
                  <a:lnTo>
                    <a:pt x="68" y="371"/>
                  </a:lnTo>
                  <a:lnTo>
                    <a:pt x="35" y="640"/>
                  </a:lnTo>
                  <a:lnTo>
                    <a:pt x="1" y="1145"/>
                  </a:lnTo>
                  <a:lnTo>
                    <a:pt x="136" y="1145"/>
                  </a:lnTo>
                  <a:lnTo>
                    <a:pt x="203" y="169"/>
                  </a:lnTo>
                  <a:lnTo>
                    <a:pt x="1314" y="169"/>
                  </a:lnTo>
                  <a:lnTo>
                    <a:pt x="1920" y="135"/>
                  </a:lnTo>
                  <a:lnTo>
                    <a:pt x="2223" y="135"/>
                  </a:lnTo>
                  <a:lnTo>
                    <a:pt x="2290" y="169"/>
                  </a:lnTo>
                  <a:lnTo>
                    <a:pt x="2324" y="203"/>
                  </a:lnTo>
                  <a:lnTo>
                    <a:pt x="2358" y="236"/>
                  </a:lnTo>
                  <a:lnTo>
                    <a:pt x="2391" y="337"/>
                  </a:lnTo>
                  <a:lnTo>
                    <a:pt x="2358" y="1145"/>
                  </a:lnTo>
                  <a:lnTo>
                    <a:pt x="2459" y="1145"/>
                  </a:lnTo>
                  <a:lnTo>
                    <a:pt x="2492" y="640"/>
                  </a:lnTo>
                  <a:lnTo>
                    <a:pt x="2492" y="102"/>
                  </a:lnTo>
                  <a:lnTo>
                    <a:pt x="2492" y="68"/>
                  </a:lnTo>
                  <a:lnTo>
                    <a:pt x="2459" y="34"/>
                  </a:lnTo>
                  <a:lnTo>
                    <a:pt x="1886" y="1"/>
                  </a:lnTo>
                  <a:lnTo>
                    <a:pt x="1314" y="34"/>
                  </a:lnTo>
                  <a:lnTo>
                    <a:pt x="742" y="34"/>
                  </a:lnTo>
                  <a:lnTo>
                    <a:pt x="16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1512;p9">
              <a:extLst>
                <a:ext uri="{FF2B5EF4-FFF2-40B4-BE49-F238E27FC236}">
                  <a16:creationId xmlns:a16="http://schemas.microsoft.com/office/drawing/2014/main" id="{15E9F4CB-A50D-4296-8833-C07318867CD8}"/>
                </a:ext>
              </a:extLst>
            </p:cNvPr>
            <p:cNvSpPr/>
            <p:nvPr/>
          </p:nvSpPr>
          <p:spPr>
            <a:xfrm>
              <a:off x="2370569" y="5084570"/>
              <a:ext cx="211132" cy="62051"/>
            </a:xfrm>
            <a:custGeom>
              <a:avLst/>
              <a:gdLst/>
              <a:ahLst/>
              <a:cxnLst/>
              <a:rect l="l" t="t" r="r" b="b"/>
              <a:pathLst>
                <a:path w="4243" h="1247" extrusionOk="0">
                  <a:moveTo>
                    <a:pt x="3333" y="1"/>
                  </a:moveTo>
                  <a:lnTo>
                    <a:pt x="3098" y="34"/>
                  </a:lnTo>
                  <a:lnTo>
                    <a:pt x="2727" y="68"/>
                  </a:lnTo>
                  <a:lnTo>
                    <a:pt x="2155" y="102"/>
                  </a:lnTo>
                  <a:lnTo>
                    <a:pt x="1044" y="102"/>
                  </a:lnTo>
                  <a:lnTo>
                    <a:pt x="505" y="135"/>
                  </a:lnTo>
                  <a:lnTo>
                    <a:pt x="303" y="169"/>
                  </a:lnTo>
                  <a:lnTo>
                    <a:pt x="202" y="236"/>
                  </a:lnTo>
                  <a:lnTo>
                    <a:pt x="101" y="371"/>
                  </a:lnTo>
                  <a:lnTo>
                    <a:pt x="34" y="506"/>
                  </a:lnTo>
                  <a:lnTo>
                    <a:pt x="0" y="708"/>
                  </a:lnTo>
                  <a:lnTo>
                    <a:pt x="0" y="876"/>
                  </a:lnTo>
                  <a:lnTo>
                    <a:pt x="0" y="1246"/>
                  </a:lnTo>
                  <a:lnTo>
                    <a:pt x="169" y="1246"/>
                  </a:lnTo>
                  <a:lnTo>
                    <a:pt x="169" y="842"/>
                  </a:lnTo>
                  <a:lnTo>
                    <a:pt x="202" y="573"/>
                  </a:lnTo>
                  <a:lnTo>
                    <a:pt x="236" y="438"/>
                  </a:lnTo>
                  <a:lnTo>
                    <a:pt x="303" y="337"/>
                  </a:lnTo>
                  <a:lnTo>
                    <a:pt x="371" y="304"/>
                  </a:lnTo>
                  <a:lnTo>
                    <a:pt x="505" y="270"/>
                  </a:lnTo>
                  <a:lnTo>
                    <a:pt x="1650" y="270"/>
                  </a:lnTo>
                  <a:lnTo>
                    <a:pt x="2593" y="236"/>
                  </a:lnTo>
                  <a:lnTo>
                    <a:pt x="2963" y="203"/>
                  </a:lnTo>
                  <a:lnTo>
                    <a:pt x="3434" y="169"/>
                  </a:lnTo>
                  <a:lnTo>
                    <a:pt x="3636" y="203"/>
                  </a:lnTo>
                  <a:lnTo>
                    <a:pt x="3838" y="270"/>
                  </a:lnTo>
                  <a:lnTo>
                    <a:pt x="3973" y="371"/>
                  </a:lnTo>
                  <a:lnTo>
                    <a:pt x="4007" y="438"/>
                  </a:lnTo>
                  <a:lnTo>
                    <a:pt x="4040" y="539"/>
                  </a:lnTo>
                  <a:lnTo>
                    <a:pt x="4074" y="876"/>
                  </a:lnTo>
                  <a:lnTo>
                    <a:pt x="4040" y="1246"/>
                  </a:lnTo>
                  <a:lnTo>
                    <a:pt x="4242" y="1246"/>
                  </a:lnTo>
                  <a:lnTo>
                    <a:pt x="4242" y="842"/>
                  </a:lnTo>
                  <a:lnTo>
                    <a:pt x="4175" y="438"/>
                  </a:lnTo>
                  <a:lnTo>
                    <a:pt x="4175" y="337"/>
                  </a:lnTo>
                  <a:lnTo>
                    <a:pt x="4108" y="270"/>
                  </a:lnTo>
                  <a:lnTo>
                    <a:pt x="3973" y="135"/>
                  </a:lnTo>
                  <a:lnTo>
                    <a:pt x="3771" y="68"/>
                  </a:lnTo>
                  <a:lnTo>
                    <a:pt x="3569" y="34"/>
                  </a:lnTo>
                  <a:lnTo>
                    <a:pt x="33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1513;p9">
              <a:extLst>
                <a:ext uri="{FF2B5EF4-FFF2-40B4-BE49-F238E27FC236}">
                  <a16:creationId xmlns:a16="http://schemas.microsoft.com/office/drawing/2014/main" id="{D70CE099-9EDF-464C-8A49-7B87B34576A1}"/>
                </a:ext>
              </a:extLst>
            </p:cNvPr>
            <p:cNvSpPr/>
            <p:nvPr/>
          </p:nvSpPr>
          <p:spPr>
            <a:xfrm>
              <a:off x="3586853" y="5024261"/>
              <a:ext cx="23487" cy="26870"/>
            </a:xfrm>
            <a:custGeom>
              <a:avLst/>
              <a:gdLst/>
              <a:ahLst/>
              <a:cxnLst/>
              <a:rect l="l" t="t" r="r" b="b"/>
              <a:pathLst>
                <a:path w="472" h="540" extrusionOk="0">
                  <a:moveTo>
                    <a:pt x="303" y="102"/>
                  </a:moveTo>
                  <a:lnTo>
                    <a:pt x="337" y="169"/>
                  </a:lnTo>
                  <a:lnTo>
                    <a:pt x="303" y="203"/>
                  </a:lnTo>
                  <a:lnTo>
                    <a:pt x="169" y="135"/>
                  </a:lnTo>
                  <a:lnTo>
                    <a:pt x="236" y="102"/>
                  </a:lnTo>
                  <a:close/>
                  <a:moveTo>
                    <a:pt x="169" y="1"/>
                  </a:moveTo>
                  <a:lnTo>
                    <a:pt x="68" y="34"/>
                  </a:lnTo>
                  <a:lnTo>
                    <a:pt x="0" y="135"/>
                  </a:lnTo>
                  <a:lnTo>
                    <a:pt x="0" y="203"/>
                  </a:lnTo>
                  <a:lnTo>
                    <a:pt x="34" y="236"/>
                  </a:lnTo>
                  <a:lnTo>
                    <a:pt x="202" y="270"/>
                  </a:lnTo>
                  <a:lnTo>
                    <a:pt x="202" y="304"/>
                  </a:lnTo>
                  <a:lnTo>
                    <a:pt x="270" y="304"/>
                  </a:lnTo>
                  <a:lnTo>
                    <a:pt x="169" y="337"/>
                  </a:lnTo>
                  <a:lnTo>
                    <a:pt x="101" y="405"/>
                  </a:lnTo>
                  <a:lnTo>
                    <a:pt x="68" y="438"/>
                  </a:lnTo>
                  <a:lnTo>
                    <a:pt x="101" y="506"/>
                  </a:lnTo>
                  <a:lnTo>
                    <a:pt x="270" y="539"/>
                  </a:lnTo>
                  <a:lnTo>
                    <a:pt x="404" y="506"/>
                  </a:lnTo>
                  <a:lnTo>
                    <a:pt x="438" y="506"/>
                  </a:lnTo>
                  <a:lnTo>
                    <a:pt x="472" y="472"/>
                  </a:lnTo>
                  <a:lnTo>
                    <a:pt x="438" y="337"/>
                  </a:lnTo>
                  <a:lnTo>
                    <a:pt x="371" y="236"/>
                  </a:lnTo>
                  <a:lnTo>
                    <a:pt x="438" y="203"/>
                  </a:lnTo>
                  <a:lnTo>
                    <a:pt x="438" y="102"/>
                  </a:lnTo>
                  <a:lnTo>
                    <a:pt x="371" y="34"/>
                  </a:lnTo>
                  <a:lnTo>
                    <a:pt x="27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1514;p9">
              <a:extLst>
                <a:ext uri="{FF2B5EF4-FFF2-40B4-BE49-F238E27FC236}">
                  <a16:creationId xmlns:a16="http://schemas.microsoft.com/office/drawing/2014/main" id="{3E714512-FA2E-4D33-8258-0A371A200D90}"/>
                </a:ext>
              </a:extLst>
            </p:cNvPr>
            <p:cNvSpPr/>
            <p:nvPr/>
          </p:nvSpPr>
          <p:spPr>
            <a:xfrm>
              <a:off x="3313770" y="5089596"/>
              <a:ext cx="124002" cy="57025"/>
            </a:xfrm>
            <a:custGeom>
              <a:avLst/>
              <a:gdLst/>
              <a:ahLst/>
              <a:cxnLst/>
              <a:rect l="l" t="t" r="r" b="b"/>
              <a:pathLst>
                <a:path w="2492" h="1146" extrusionOk="0">
                  <a:moveTo>
                    <a:pt x="1280" y="1"/>
                  </a:moveTo>
                  <a:lnTo>
                    <a:pt x="135" y="102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101" y="236"/>
                  </a:lnTo>
                  <a:lnTo>
                    <a:pt x="135" y="236"/>
                  </a:lnTo>
                  <a:lnTo>
                    <a:pt x="68" y="472"/>
                  </a:lnTo>
                  <a:lnTo>
                    <a:pt x="34" y="708"/>
                  </a:lnTo>
                  <a:lnTo>
                    <a:pt x="0" y="1145"/>
                  </a:lnTo>
                  <a:lnTo>
                    <a:pt x="135" y="1145"/>
                  </a:lnTo>
                  <a:lnTo>
                    <a:pt x="135" y="708"/>
                  </a:lnTo>
                  <a:lnTo>
                    <a:pt x="202" y="270"/>
                  </a:lnTo>
                  <a:lnTo>
                    <a:pt x="236" y="270"/>
                  </a:lnTo>
                  <a:lnTo>
                    <a:pt x="270" y="236"/>
                  </a:lnTo>
                  <a:lnTo>
                    <a:pt x="876" y="203"/>
                  </a:lnTo>
                  <a:lnTo>
                    <a:pt x="1515" y="135"/>
                  </a:lnTo>
                  <a:lnTo>
                    <a:pt x="1886" y="135"/>
                  </a:lnTo>
                  <a:lnTo>
                    <a:pt x="2290" y="169"/>
                  </a:lnTo>
                  <a:lnTo>
                    <a:pt x="2323" y="203"/>
                  </a:lnTo>
                  <a:lnTo>
                    <a:pt x="2357" y="270"/>
                  </a:lnTo>
                  <a:lnTo>
                    <a:pt x="2357" y="539"/>
                  </a:lnTo>
                  <a:lnTo>
                    <a:pt x="2357" y="1011"/>
                  </a:lnTo>
                  <a:lnTo>
                    <a:pt x="2357" y="1145"/>
                  </a:lnTo>
                  <a:lnTo>
                    <a:pt x="2492" y="1145"/>
                  </a:lnTo>
                  <a:lnTo>
                    <a:pt x="2492" y="102"/>
                  </a:lnTo>
                  <a:lnTo>
                    <a:pt x="2492" y="68"/>
                  </a:lnTo>
                  <a:lnTo>
                    <a:pt x="2458" y="34"/>
                  </a:lnTo>
                  <a:lnTo>
                    <a:pt x="215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1515;p9">
              <a:extLst>
                <a:ext uri="{FF2B5EF4-FFF2-40B4-BE49-F238E27FC236}">
                  <a16:creationId xmlns:a16="http://schemas.microsoft.com/office/drawing/2014/main" id="{60426E23-0012-44F5-82FD-FA13E92952D7}"/>
                </a:ext>
              </a:extLst>
            </p:cNvPr>
            <p:cNvSpPr/>
            <p:nvPr/>
          </p:nvSpPr>
          <p:spPr>
            <a:xfrm>
              <a:off x="3444439" y="5022569"/>
              <a:ext cx="18461" cy="30204"/>
            </a:xfrm>
            <a:custGeom>
              <a:avLst/>
              <a:gdLst/>
              <a:ahLst/>
              <a:cxnLst/>
              <a:rect l="l" t="t" r="r" b="b"/>
              <a:pathLst>
                <a:path w="371" h="607" extrusionOk="0">
                  <a:moveTo>
                    <a:pt x="169" y="1"/>
                  </a:moveTo>
                  <a:lnTo>
                    <a:pt x="0" y="68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236" y="136"/>
                  </a:lnTo>
                  <a:lnTo>
                    <a:pt x="68" y="439"/>
                  </a:lnTo>
                  <a:lnTo>
                    <a:pt x="34" y="573"/>
                  </a:lnTo>
                  <a:lnTo>
                    <a:pt x="68" y="607"/>
                  </a:lnTo>
                  <a:lnTo>
                    <a:pt x="169" y="607"/>
                  </a:lnTo>
                  <a:lnTo>
                    <a:pt x="202" y="540"/>
                  </a:lnTo>
                  <a:lnTo>
                    <a:pt x="236" y="439"/>
                  </a:lnTo>
                  <a:lnTo>
                    <a:pt x="303" y="270"/>
                  </a:lnTo>
                  <a:lnTo>
                    <a:pt x="371" y="68"/>
                  </a:lnTo>
                  <a:lnTo>
                    <a:pt x="371" y="35"/>
                  </a:lnTo>
                  <a:lnTo>
                    <a:pt x="3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1516;p9">
              <a:extLst>
                <a:ext uri="{FF2B5EF4-FFF2-40B4-BE49-F238E27FC236}">
                  <a16:creationId xmlns:a16="http://schemas.microsoft.com/office/drawing/2014/main" id="{13CB7026-CF53-4261-AB2E-CE8FCF64090E}"/>
                </a:ext>
              </a:extLst>
            </p:cNvPr>
            <p:cNvSpPr/>
            <p:nvPr/>
          </p:nvSpPr>
          <p:spPr>
            <a:xfrm>
              <a:off x="2866477" y="5020927"/>
              <a:ext cx="25179" cy="31846"/>
            </a:xfrm>
            <a:custGeom>
              <a:avLst/>
              <a:gdLst/>
              <a:ahLst/>
              <a:cxnLst/>
              <a:rect l="l" t="t" r="r" b="b"/>
              <a:pathLst>
                <a:path w="506" h="640" extrusionOk="0">
                  <a:moveTo>
                    <a:pt x="202" y="0"/>
                  </a:moveTo>
                  <a:lnTo>
                    <a:pt x="34" y="135"/>
                  </a:lnTo>
                  <a:lnTo>
                    <a:pt x="0" y="169"/>
                  </a:lnTo>
                  <a:lnTo>
                    <a:pt x="135" y="169"/>
                  </a:lnTo>
                  <a:lnTo>
                    <a:pt x="202" y="135"/>
                  </a:lnTo>
                  <a:lnTo>
                    <a:pt x="236" y="169"/>
                  </a:lnTo>
                  <a:lnTo>
                    <a:pt x="135" y="236"/>
                  </a:lnTo>
                  <a:lnTo>
                    <a:pt x="34" y="303"/>
                  </a:lnTo>
                  <a:lnTo>
                    <a:pt x="0" y="337"/>
                  </a:lnTo>
                  <a:lnTo>
                    <a:pt x="0" y="404"/>
                  </a:lnTo>
                  <a:lnTo>
                    <a:pt x="34" y="438"/>
                  </a:lnTo>
                  <a:lnTo>
                    <a:pt x="67" y="438"/>
                  </a:lnTo>
                  <a:lnTo>
                    <a:pt x="202" y="404"/>
                  </a:lnTo>
                  <a:lnTo>
                    <a:pt x="337" y="404"/>
                  </a:lnTo>
                  <a:lnTo>
                    <a:pt x="269" y="472"/>
                  </a:lnTo>
                  <a:lnTo>
                    <a:pt x="135" y="505"/>
                  </a:lnTo>
                  <a:lnTo>
                    <a:pt x="101" y="539"/>
                  </a:lnTo>
                  <a:lnTo>
                    <a:pt x="67" y="573"/>
                  </a:lnTo>
                  <a:lnTo>
                    <a:pt x="101" y="606"/>
                  </a:lnTo>
                  <a:lnTo>
                    <a:pt x="135" y="640"/>
                  </a:lnTo>
                  <a:lnTo>
                    <a:pt x="269" y="606"/>
                  </a:lnTo>
                  <a:lnTo>
                    <a:pt x="337" y="573"/>
                  </a:lnTo>
                  <a:lnTo>
                    <a:pt x="438" y="505"/>
                  </a:lnTo>
                  <a:lnTo>
                    <a:pt x="505" y="438"/>
                  </a:lnTo>
                  <a:lnTo>
                    <a:pt x="505" y="371"/>
                  </a:lnTo>
                  <a:lnTo>
                    <a:pt x="471" y="337"/>
                  </a:lnTo>
                  <a:lnTo>
                    <a:pt x="370" y="303"/>
                  </a:lnTo>
                  <a:lnTo>
                    <a:pt x="269" y="270"/>
                  </a:lnTo>
                  <a:lnTo>
                    <a:pt x="337" y="202"/>
                  </a:lnTo>
                  <a:lnTo>
                    <a:pt x="370" y="169"/>
                  </a:lnTo>
                  <a:lnTo>
                    <a:pt x="269" y="34"/>
                  </a:lnTo>
                  <a:lnTo>
                    <a:pt x="26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1517;p9">
              <a:extLst>
                <a:ext uri="{FF2B5EF4-FFF2-40B4-BE49-F238E27FC236}">
                  <a16:creationId xmlns:a16="http://schemas.microsoft.com/office/drawing/2014/main" id="{3B748F28-9C4C-43E2-A8CC-BE30E240DEAA}"/>
                </a:ext>
              </a:extLst>
            </p:cNvPr>
            <p:cNvSpPr/>
            <p:nvPr/>
          </p:nvSpPr>
          <p:spPr>
            <a:xfrm>
              <a:off x="2811144" y="4943849"/>
              <a:ext cx="122360" cy="127386"/>
            </a:xfrm>
            <a:custGeom>
              <a:avLst/>
              <a:gdLst/>
              <a:ahLst/>
              <a:cxnLst/>
              <a:rect l="l" t="t" r="r" b="b"/>
              <a:pathLst>
                <a:path w="2459" h="2560" extrusionOk="0">
                  <a:moveTo>
                    <a:pt x="2324" y="135"/>
                  </a:moveTo>
                  <a:lnTo>
                    <a:pt x="2324" y="707"/>
                  </a:lnTo>
                  <a:lnTo>
                    <a:pt x="2290" y="1280"/>
                  </a:lnTo>
                  <a:lnTo>
                    <a:pt x="2257" y="1819"/>
                  </a:lnTo>
                  <a:lnTo>
                    <a:pt x="2290" y="2391"/>
                  </a:lnTo>
                  <a:lnTo>
                    <a:pt x="1213" y="2391"/>
                  </a:lnTo>
                  <a:lnTo>
                    <a:pt x="169" y="2425"/>
                  </a:lnTo>
                  <a:lnTo>
                    <a:pt x="169" y="2054"/>
                  </a:lnTo>
                  <a:lnTo>
                    <a:pt x="169" y="1718"/>
                  </a:lnTo>
                  <a:lnTo>
                    <a:pt x="203" y="1010"/>
                  </a:lnTo>
                  <a:lnTo>
                    <a:pt x="203" y="808"/>
                  </a:lnTo>
                  <a:lnTo>
                    <a:pt x="169" y="606"/>
                  </a:lnTo>
                  <a:lnTo>
                    <a:pt x="136" y="404"/>
                  </a:lnTo>
                  <a:lnTo>
                    <a:pt x="136" y="202"/>
                  </a:lnTo>
                  <a:lnTo>
                    <a:pt x="270" y="236"/>
                  </a:lnTo>
                  <a:lnTo>
                    <a:pt x="1146" y="236"/>
                  </a:lnTo>
                  <a:lnTo>
                    <a:pt x="2324" y="135"/>
                  </a:lnTo>
                  <a:close/>
                  <a:moveTo>
                    <a:pt x="2391" y="0"/>
                  </a:moveTo>
                  <a:lnTo>
                    <a:pt x="2021" y="34"/>
                  </a:lnTo>
                  <a:lnTo>
                    <a:pt x="1651" y="34"/>
                  </a:lnTo>
                  <a:lnTo>
                    <a:pt x="1280" y="68"/>
                  </a:lnTo>
                  <a:lnTo>
                    <a:pt x="910" y="101"/>
                  </a:lnTo>
                  <a:lnTo>
                    <a:pt x="304" y="101"/>
                  </a:lnTo>
                  <a:lnTo>
                    <a:pt x="169" y="68"/>
                  </a:lnTo>
                  <a:lnTo>
                    <a:pt x="35" y="101"/>
                  </a:lnTo>
                  <a:lnTo>
                    <a:pt x="1" y="169"/>
                  </a:lnTo>
                  <a:lnTo>
                    <a:pt x="1" y="202"/>
                  </a:lnTo>
                  <a:lnTo>
                    <a:pt x="35" y="236"/>
                  </a:lnTo>
                  <a:lnTo>
                    <a:pt x="35" y="404"/>
                  </a:lnTo>
                  <a:lnTo>
                    <a:pt x="35" y="573"/>
                  </a:lnTo>
                  <a:lnTo>
                    <a:pt x="68" y="876"/>
                  </a:lnTo>
                  <a:lnTo>
                    <a:pt x="68" y="1280"/>
                  </a:lnTo>
                  <a:lnTo>
                    <a:pt x="35" y="1684"/>
                  </a:lnTo>
                  <a:lnTo>
                    <a:pt x="35" y="2088"/>
                  </a:lnTo>
                  <a:lnTo>
                    <a:pt x="35" y="2492"/>
                  </a:lnTo>
                  <a:lnTo>
                    <a:pt x="35" y="2526"/>
                  </a:lnTo>
                  <a:lnTo>
                    <a:pt x="102" y="2559"/>
                  </a:lnTo>
                  <a:lnTo>
                    <a:pt x="1247" y="2526"/>
                  </a:lnTo>
                  <a:lnTo>
                    <a:pt x="2391" y="2526"/>
                  </a:lnTo>
                  <a:lnTo>
                    <a:pt x="2425" y="2492"/>
                  </a:lnTo>
                  <a:lnTo>
                    <a:pt x="2459" y="2425"/>
                  </a:lnTo>
                  <a:lnTo>
                    <a:pt x="2425" y="2155"/>
                  </a:lnTo>
                  <a:lnTo>
                    <a:pt x="2425" y="1852"/>
                  </a:lnTo>
                  <a:lnTo>
                    <a:pt x="2425" y="1246"/>
                  </a:lnTo>
                  <a:lnTo>
                    <a:pt x="2459" y="674"/>
                  </a:lnTo>
                  <a:lnTo>
                    <a:pt x="2459" y="371"/>
                  </a:lnTo>
                  <a:lnTo>
                    <a:pt x="2459" y="68"/>
                  </a:lnTo>
                  <a:lnTo>
                    <a:pt x="2425" y="34"/>
                  </a:lnTo>
                  <a:lnTo>
                    <a:pt x="23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1518;p9">
              <a:extLst>
                <a:ext uri="{FF2B5EF4-FFF2-40B4-BE49-F238E27FC236}">
                  <a16:creationId xmlns:a16="http://schemas.microsoft.com/office/drawing/2014/main" id="{F2092741-94E5-42E5-B2E0-F983BABC43C6}"/>
                </a:ext>
              </a:extLst>
            </p:cNvPr>
            <p:cNvSpPr/>
            <p:nvPr/>
          </p:nvSpPr>
          <p:spPr>
            <a:xfrm>
              <a:off x="2951915" y="4947183"/>
              <a:ext cx="135745" cy="127386"/>
            </a:xfrm>
            <a:custGeom>
              <a:avLst/>
              <a:gdLst/>
              <a:ahLst/>
              <a:cxnLst/>
              <a:rect l="l" t="t" r="r" b="b"/>
              <a:pathLst>
                <a:path w="2728" h="2560" extrusionOk="0">
                  <a:moveTo>
                    <a:pt x="2189" y="135"/>
                  </a:moveTo>
                  <a:lnTo>
                    <a:pt x="2357" y="203"/>
                  </a:lnTo>
                  <a:lnTo>
                    <a:pt x="2458" y="236"/>
                  </a:lnTo>
                  <a:lnTo>
                    <a:pt x="2525" y="304"/>
                  </a:lnTo>
                  <a:lnTo>
                    <a:pt x="2559" y="405"/>
                  </a:lnTo>
                  <a:lnTo>
                    <a:pt x="2593" y="506"/>
                  </a:lnTo>
                  <a:lnTo>
                    <a:pt x="2593" y="741"/>
                  </a:lnTo>
                  <a:lnTo>
                    <a:pt x="2559" y="943"/>
                  </a:lnTo>
                  <a:lnTo>
                    <a:pt x="2525" y="1314"/>
                  </a:lnTo>
                  <a:lnTo>
                    <a:pt x="2458" y="1718"/>
                  </a:lnTo>
                  <a:lnTo>
                    <a:pt x="2458" y="1920"/>
                  </a:lnTo>
                  <a:lnTo>
                    <a:pt x="2424" y="2156"/>
                  </a:lnTo>
                  <a:lnTo>
                    <a:pt x="2391" y="2257"/>
                  </a:lnTo>
                  <a:lnTo>
                    <a:pt x="2357" y="2324"/>
                  </a:lnTo>
                  <a:lnTo>
                    <a:pt x="2256" y="2391"/>
                  </a:lnTo>
                  <a:lnTo>
                    <a:pt x="2121" y="2391"/>
                  </a:lnTo>
                  <a:lnTo>
                    <a:pt x="1212" y="2324"/>
                  </a:lnTo>
                  <a:lnTo>
                    <a:pt x="303" y="2324"/>
                  </a:lnTo>
                  <a:lnTo>
                    <a:pt x="269" y="1920"/>
                  </a:lnTo>
                  <a:lnTo>
                    <a:pt x="236" y="1550"/>
                  </a:lnTo>
                  <a:lnTo>
                    <a:pt x="168" y="1145"/>
                  </a:lnTo>
                  <a:lnTo>
                    <a:pt x="168" y="741"/>
                  </a:lnTo>
                  <a:lnTo>
                    <a:pt x="168" y="304"/>
                  </a:lnTo>
                  <a:lnTo>
                    <a:pt x="168" y="203"/>
                  </a:lnTo>
                  <a:lnTo>
                    <a:pt x="505" y="169"/>
                  </a:lnTo>
                  <a:lnTo>
                    <a:pt x="875" y="135"/>
                  </a:lnTo>
                  <a:close/>
                  <a:moveTo>
                    <a:pt x="1582" y="1"/>
                  </a:moveTo>
                  <a:lnTo>
                    <a:pt x="1145" y="34"/>
                  </a:lnTo>
                  <a:lnTo>
                    <a:pt x="370" y="34"/>
                  </a:lnTo>
                  <a:lnTo>
                    <a:pt x="101" y="68"/>
                  </a:lnTo>
                  <a:lnTo>
                    <a:pt x="67" y="102"/>
                  </a:lnTo>
                  <a:lnTo>
                    <a:pt x="67" y="135"/>
                  </a:lnTo>
                  <a:lnTo>
                    <a:pt x="34" y="270"/>
                  </a:lnTo>
                  <a:lnTo>
                    <a:pt x="0" y="438"/>
                  </a:lnTo>
                  <a:lnTo>
                    <a:pt x="34" y="741"/>
                  </a:lnTo>
                  <a:lnTo>
                    <a:pt x="34" y="1179"/>
                  </a:lnTo>
                  <a:lnTo>
                    <a:pt x="101" y="1583"/>
                  </a:lnTo>
                  <a:lnTo>
                    <a:pt x="135" y="1987"/>
                  </a:lnTo>
                  <a:lnTo>
                    <a:pt x="168" y="2425"/>
                  </a:lnTo>
                  <a:lnTo>
                    <a:pt x="202" y="2459"/>
                  </a:lnTo>
                  <a:lnTo>
                    <a:pt x="236" y="2492"/>
                  </a:lnTo>
                  <a:lnTo>
                    <a:pt x="606" y="2459"/>
                  </a:lnTo>
                  <a:lnTo>
                    <a:pt x="943" y="2459"/>
                  </a:lnTo>
                  <a:lnTo>
                    <a:pt x="1650" y="2492"/>
                  </a:lnTo>
                  <a:lnTo>
                    <a:pt x="2054" y="2560"/>
                  </a:lnTo>
                  <a:lnTo>
                    <a:pt x="2256" y="2560"/>
                  </a:lnTo>
                  <a:lnTo>
                    <a:pt x="2323" y="2526"/>
                  </a:lnTo>
                  <a:lnTo>
                    <a:pt x="2424" y="2492"/>
                  </a:lnTo>
                  <a:lnTo>
                    <a:pt x="2492" y="2425"/>
                  </a:lnTo>
                  <a:lnTo>
                    <a:pt x="2525" y="2358"/>
                  </a:lnTo>
                  <a:lnTo>
                    <a:pt x="2593" y="2189"/>
                  </a:lnTo>
                  <a:lnTo>
                    <a:pt x="2593" y="1853"/>
                  </a:lnTo>
                  <a:lnTo>
                    <a:pt x="2660" y="1348"/>
                  </a:lnTo>
                  <a:lnTo>
                    <a:pt x="2727" y="842"/>
                  </a:lnTo>
                  <a:lnTo>
                    <a:pt x="2727" y="506"/>
                  </a:lnTo>
                  <a:lnTo>
                    <a:pt x="2694" y="337"/>
                  </a:lnTo>
                  <a:lnTo>
                    <a:pt x="2626" y="203"/>
                  </a:lnTo>
                  <a:lnTo>
                    <a:pt x="2492" y="102"/>
                  </a:lnTo>
                  <a:lnTo>
                    <a:pt x="2323" y="34"/>
                  </a:lnTo>
                  <a:lnTo>
                    <a:pt x="21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1519;p9">
              <a:extLst>
                <a:ext uri="{FF2B5EF4-FFF2-40B4-BE49-F238E27FC236}">
                  <a16:creationId xmlns:a16="http://schemas.microsoft.com/office/drawing/2014/main" id="{228E239E-6639-41F4-8871-1ED5263D8E1F}"/>
                </a:ext>
              </a:extLst>
            </p:cNvPr>
            <p:cNvSpPr/>
            <p:nvPr/>
          </p:nvSpPr>
          <p:spPr>
            <a:xfrm>
              <a:off x="3007198" y="5024261"/>
              <a:ext cx="28512" cy="31896"/>
            </a:xfrm>
            <a:custGeom>
              <a:avLst/>
              <a:gdLst/>
              <a:ahLst/>
              <a:cxnLst/>
              <a:rect l="l" t="t" r="r" b="b"/>
              <a:pathLst>
                <a:path w="573" h="641" extrusionOk="0">
                  <a:moveTo>
                    <a:pt x="337" y="1"/>
                  </a:moveTo>
                  <a:lnTo>
                    <a:pt x="269" y="68"/>
                  </a:lnTo>
                  <a:lnTo>
                    <a:pt x="202" y="135"/>
                  </a:lnTo>
                  <a:lnTo>
                    <a:pt x="34" y="337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38"/>
                  </a:lnTo>
                  <a:lnTo>
                    <a:pt x="236" y="438"/>
                  </a:lnTo>
                  <a:lnTo>
                    <a:pt x="404" y="405"/>
                  </a:lnTo>
                  <a:lnTo>
                    <a:pt x="404" y="573"/>
                  </a:lnTo>
                  <a:lnTo>
                    <a:pt x="404" y="607"/>
                  </a:lnTo>
                  <a:lnTo>
                    <a:pt x="438" y="640"/>
                  </a:lnTo>
                  <a:lnTo>
                    <a:pt x="471" y="640"/>
                  </a:lnTo>
                  <a:lnTo>
                    <a:pt x="505" y="607"/>
                  </a:lnTo>
                  <a:lnTo>
                    <a:pt x="505" y="573"/>
                  </a:lnTo>
                  <a:lnTo>
                    <a:pt x="572" y="573"/>
                  </a:lnTo>
                  <a:lnTo>
                    <a:pt x="539" y="506"/>
                  </a:lnTo>
                  <a:lnTo>
                    <a:pt x="572" y="304"/>
                  </a:lnTo>
                  <a:lnTo>
                    <a:pt x="572" y="270"/>
                  </a:lnTo>
                  <a:lnTo>
                    <a:pt x="539" y="236"/>
                  </a:lnTo>
                  <a:lnTo>
                    <a:pt x="505" y="203"/>
                  </a:lnTo>
                  <a:lnTo>
                    <a:pt x="471" y="236"/>
                  </a:lnTo>
                  <a:lnTo>
                    <a:pt x="337" y="304"/>
                  </a:lnTo>
                  <a:lnTo>
                    <a:pt x="168" y="304"/>
                  </a:lnTo>
                  <a:lnTo>
                    <a:pt x="337" y="135"/>
                  </a:lnTo>
                  <a:lnTo>
                    <a:pt x="370" y="68"/>
                  </a:lnTo>
                  <a:lnTo>
                    <a:pt x="37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1520;p9">
              <a:extLst>
                <a:ext uri="{FF2B5EF4-FFF2-40B4-BE49-F238E27FC236}">
                  <a16:creationId xmlns:a16="http://schemas.microsoft.com/office/drawing/2014/main" id="{53F3ED17-0C3B-44FC-B383-B2202DB5C4D4}"/>
                </a:ext>
              </a:extLst>
            </p:cNvPr>
            <p:cNvSpPr/>
            <p:nvPr/>
          </p:nvSpPr>
          <p:spPr>
            <a:xfrm>
              <a:off x="3166331" y="5099648"/>
              <a:ext cx="8409" cy="46973"/>
            </a:xfrm>
            <a:custGeom>
              <a:avLst/>
              <a:gdLst/>
              <a:ahLst/>
              <a:cxnLst/>
              <a:rect l="l" t="t" r="r" b="b"/>
              <a:pathLst>
                <a:path w="169" h="944" extrusionOk="0">
                  <a:moveTo>
                    <a:pt x="102" y="1"/>
                  </a:moveTo>
                  <a:lnTo>
                    <a:pt x="68" y="34"/>
                  </a:lnTo>
                  <a:lnTo>
                    <a:pt x="34" y="270"/>
                  </a:lnTo>
                  <a:lnTo>
                    <a:pt x="1" y="472"/>
                  </a:lnTo>
                  <a:lnTo>
                    <a:pt x="1" y="943"/>
                  </a:lnTo>
                  <a:lnTo>
                    <a:pt x="135" y="943"/>
                  </a:lnTo>
                  <a:lnTo>
                    <a:pt x="135" y="506"/>
                  </a:lnTo>
                  <a:lnTo>
                    <a:pt x="169" y="68"/>
                  </a:lnTo>
                  <a:lnTo>
                    <a:pt x="135" y="34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1521;p9">
              <a:extLst>
                <a:ext uri="{FF2B5EF4-FFF2-40B4-BE49-F238E27FC236}">
                  <a16:creationId xmlns:a16="http://schemas.microsoft.com/office/drawing/2014/main" id="{89A52BD2-7AC3-497F-AFA3-B1CED9675B31}"/>
                </a:ext>
              </a:extLst>
            </p:cNvPr>
            <p:cNvSpPr/>
            <p:nvPr/>
          </p:nvSpPr>
          <p:spPr>
            <a:xfrm>
              <a:off x="2879863" y="5092930"/>
              <a:ext cx="129028" cy="53691"/>
            </a:xfrm>
            <a:custGeom>
              <a:avLst/>
              <a:gdLst/>
              <a:ahLst/>
              <a:cxnLst/>
              <a:rect l="l" t="t" r="r" b="b"/>
              <a:pathLst>
                <a:path w="2593" h="1079" extrusionOk="0">
                  <a:moveTo>
                    <a:pt x="438" y="1"/>
                  </a:moveTo>
                  <a:lnTo>
                    <a:pt x="68" y="68"/>
                  </a:lnTo>
                  <a:lnTo>
                    <a:pt x="34" y="102"/>
                  </a:lnTo>
                  <a:lnTo>
                    <a:pt x="34" y="136"/>
                  </a:lnTo>
                  <a:lnTo>
                    <a:pt x="34" y="169"/>
                  </a:lnTo>
                  <a:lnTo>
                    <a:pt x="0" y="1078"/>
                  </a:lnTo>
                  <a:lnTo>
                    <a:pt x="101" y="1078"/>
                  </a:lnTo>
                  <a:lnTo>
                    <a:pt x="135" y="641"/>
                  </a:lnTo>
                  <a:lnTo>
                    <a:pt x="135" y="203"/>
                  </a:lnTo>
                  <a:lnTo>
                    <a:pt x="371" y="136"/>
                  </a:lnTo>
                  <a:lnTo>
                    <a:pt x="606" y="102"/>
                  </a:lnTo>
                  <a:lnTo>
                    <a:pt x="1111" y="136"/>
                  </a:lnTo>
                  <a:lnTo>
                    <a:pt x="1616" y="169"/>
                  </a:lnTo>
                  <a:lnTo>
                    <a:pt x="2121" y="203"/>
                  </a:lnTo>
                  <a:lnTo>
                    <a:pt x="2256" y="237"/>
                  </a:lnTo>
                  <a:lnTo>
                    <a:pt x="2357" y="270"/>
                  </a:lnTo>
                  <a:lnTo>
                    <a:pt x="2391" y="371"/>
                  </a:lnTo>
                  <a:lnTo>
                    <a:pt x="2424" y="472"/>
                  </a:lnTo>
                  <a:lnTo>
                    <a:pt x="2458" y="708"/>
                  </a:lnTo>
                  <a:lnTo>
                    <a:pt x="2458" y="944"/>
                  </a:lnTo>
                  <a:lnTo>
                    <a:pt x="2458" y="1078"/>
                  </a:lnTo>
                  <a:lnTo>
                    <a:pt x="2559" y="1078"/>
                  </a:lnTo>
                  <a:lnTo>
                    <a:pt x="2559" y="1045"/>
                  </a:lnTo>
                  <a:lnTo>
                    <a:pt x="2593" y="573"/>
                  </a:lnTo>
                  <a:lnTo>
                    <a:pt x="2559" y="371"/>
                  </a:lnTo>
                  <a:lnTo>
                    <a:pt x="2525" y="237"/>
                  </a:lnTo>
                  <a:lnTo>
                    <a:pt x="2458" y="169"/>
                  </a:lnTo>
                  <a:lnTo>
                    <a:pt x="2357" y="102"/>
                  </a:lnTo>
                  <a:lnTo>
                    <a:pt x="2256" y="68"/>
                  </a:lnTo>
                  <a:lnTo>
                    <a:pt x="1987" y="35"/>
                  </a:lnTo>
                  <a:lnTo>
                    <a:pt x="1482" y="35"/>
                  </a:lnTo>
                  <a:lnTo>
                    <a:pt x="77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1522;p9">
              <a:extLst>
                <a:ext uri="{FF2B5EF4-FFF2-40B4-BE49-F238E27FC236}">
                  <a16:creationId xmlns:a16="http://schemas.microsoft.com/office/drawing/2014/main" id="{41660F16-EEEA-4F9F-ABFA-0B2852714CD4}"/>
                </a:ext>
              </a:extLst>
            </p:cNvPr>
            <p:cNvSpPr/>
            <p:nvPr/>
          </p:nvSpPr>
          <p:spPr>
            <a:xfrm>
              <a:off x="3099304" y="4943849"/>
              <a:ext cx="125694" cy="135745"/>
            </a:xfrm>
            <a:custGeom>
              <a:avLst/>
              <a:gdLst/>
              <a:ahLst/>
              <a:cxnLst/>
              <a:rect l="l" t="t" r="r" b="b"/>
              <a:pathLst>
                <a:path w="2526" h="2728" extrusionOk="0">
                  <a:moveTo>
                    <a:pt x="439" y="135"/>
                  </a:moveTo>
                  <a:lnTo>
                    <a:pt x="708" y="169"/>
                  </a:lnTo>
                  <a:lnTo>
                    <a:pt x="1516" y="202"/>
                  </a:lnTo>
                  <a:lnTo>
                    <a:pt x="2189" y="202"/>
                  </a:lnTo>
                  <a:lnTo>
                    <a:pt x="2257" y="236"/>
                  </a:lnTo>
                  <a:lnTo>
                    <a:pt x="2290" y="270"/>
                  </a:lnTo>
                  <a:lnTo>
                    <a:pt x="2358" y="404"/>
                  </a:lnTo>
                  <a:lnTo>
                    <a:pt x="2391" y="606"/>
                  </a:lnTo>
                  <a:lnTo>
                    <a:pt x="2391" y="808"/>
                  </a:lnTo>
                  <a:lnTo>
                    <a:pt x="2358" y="1280"/>
                  </a:lnTo>
                  <a:lnTo>
                    <a:pt x="2358" y="1583"/>
                  </a:lnTo>
                  <a:lnTo>
                    <a:pt x="2324" y="1987"/>
                  </a:lnTo>
                  <a:lnTo>
                    <a:pt x="2290" y="2189"/>
                  </a:lnTo>
                  <a:lnTo>
                    <a:pt x="2189" y="2391"/>
                  </a:lnTo>
                  <a:lnTo>
                    <a:pt x="2156" y="2458"/>
                  </a:lnTo>
                  <a:lnTo>
                    <a:pt x="2122" y="2492"/>
                  </a:lnTo>
                  <a:lnTo>
                    <a:pt x="1987" y="2526"/>
                  </a:lnTo>
                  <a:lnTo>
                    <a:pt x="1684" y="2559"/>
                  </a:lnTo>
                  <a:lnTo>
                    <a:pt x="1112" y="2559"/>
                  </a:lnTo>
                  <a:lnTo>
                    <a:pt x="843" y="2526"/>
                  </a:lnTo>
                  <a:lnTo>
                    <a:pt x="540" y="2458"/>
                  </a:lnTo>
                  <a:lnTo>
                    <a:pt x="405" y="2391"/>
                  </a:lnTo>
                  <a:lnTo>
                    <a:pt x="304" y="2324"/>
                  </a:lnTo>
                  <a:lnTo>
                    <a:pt x="237" y="2189"/>
                  </a:lnTo>
                  <a:lnTo>
                    <a:pt x="203" y="2054"/>
                  </a:lnTo>
                  <a:lnTo>
                    <a:pt x="203" y="1718"/>
                  </a:lnTo>
                  <a:lnTo>
                    <a:pt x="237" y="1415"/>
                  </a:lnTo>
                  <a:lnTo>
                    <a:pt x="270" y="1111"/>
                  </a:lnTo>
                  <a:lnTo>
                    <a:pt x="237" y="775"/>
                  </a:lnTo>
                  <a:lnTo>
                    <a:pt x="169" y="135"/>
                  </a:lnTo>
                  <a:close/>
                  <a:moveTo>
                    <a:pt x="102" y="0"/>
                  </a:moveTo>
                  <a:lnTo>
                    <a:pt x="35" y="68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5" y="169"/>
                  </a:lnTo>
                  <a:lnTo>
                    <a:pt x="102" y="202"/>
                  </a:lnTo>
                  <a:lnTo>
                    <a:pt x="68" y="404"/>
                  </a:lnTo>
                  <a:lnTo>
                    <a:pt x="68" y="573"/>
                  </a:lnTo>
                  <a:lnTo>
                    <a:pt x="102" y="977"/>
                  </a:lnTo>
                  <a:lnTo>
                    <a:pt x="102" y="1381"/>
                  </a:lnTo>
                  <a:lnTo>
                    <a:pt x="68" y="1751"/>
                  </a:lnTo>
                  <a:lnTo>
                    <a:pt x="35" y="2054"/>
                  </a:lnTo>
                  <a:lnTo>
                    <a:pt x="68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92"/>
                  </a:lnTo>
                  <a:lnTo>
                    <a:pt x="371" y="2559"/>
                  </a:lnTo>
                  <a:lnTo>
                    <a:pt x="506" y="2627"/>
                  </a:lnTo>
                  <a:lnTo>
                    <a:pt x="876" y="2694"/>
                  </a:lnTo>
                  <a:lnTo>
                    <a:pt x="1213" y="2728"/>
                  </a:lnTo>
                  <a:lnTo>
                    <a:pt x="1583" y="2728"/>
                  </a:lnTo>
                  <a:lnTo>
                    <a:pt x="1954" y="2660"/>
                  </a:lnTo>
                  <a:lnTo>
                    <a:pt x="2088" y="2660"/>
                  </a:lnTo>
                  <a:lnTo>
                    <a:pt x="2189" y="2593"/>
                  </a:lnTo>
                  <a:lnTo>
                    <a:pt x="2290" y="2526"/>
                  </a:lnTo>
                  <a:lnTo>
                    <a:pt x="2358" y="2425"/>
                  </a:lnTo>
                  <a:lnTo>
                    <a:pt x="2459" y="2223"/>
                  </a:lnTo>
                  <a:lnTo>
                    <a:pt x="2492" y="1953"/>
                  </a:lnTo>
                  <a:lnTo>
                    <a:pt x="2526" y="1684"/>
                  </a:lnTo>
                  <a:lnTo>
                    <a:pt x="2526" y="1448"/>
                  </a:lnTo>
                  <a:lnTo>
                    <a:pt x="2526" y="977"/>
                  </a:lnTo>
                  <a:lnTo>
                    <a:pt x="2526" y="606"/>
                  </a:lnTo>
                  <a:lnTo>
                    <a:pt x="2526" y="404"/>
                  </a:lnTo>
                  <a:lnTo>
                    <a:pt x="2459" y="236"/>
                  </a:lnTo>
                  <a:lnTo>
                    <a:pt x="2391" y="135"/>
                  </a:lnTo>
                  <a:lnTo>
                    <a:pt x="2324" y="101"/>
                  </a:lnTo>
                  <a:lnTo>
                    <a:pt x="2223" y="68"/>
                  </a:lnTo>
                  <a:lnTo>
                    <a:pt x="2122" y="34"/>
                  </a:lnTo>
                  <a:lnTo>
                    <a:pt x="1718" y="34"/>
                  </a:lnTo>
                  <a:lnTo>
                    <a:pt x="5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1523;p9">
              <a:extLst>
                <a:ext uri="{FF2B5EF4-FFF2-40B4-BE49-F238E27FC236}">
                  <a16:creationId xmlns:a16="http://schemas.microsoft.com/office/drawing/2014/main" id="{25743B38-E9D7-4352-BCD1-D49AD1584907}"/>
                </a:ext>
              </a:extLst>
            </p:cNvPr>
            <p:cNvSpPr/>
            <p:nvPr/>
          </p:nvSpPr>
          <p:spPr>
            <a:xfrm>
              <a:off x="3295359" y="5022569"/>
              <a:ext cx="28512" cy="30204"/>
            </a:xfrm>
            <a:custGeom>
              <a:avLst/>
              <a:gdLst/>
              <a:ahLst/>
              <a:cxnLst/>
              <a:rect l="l" t="t" r="r" b="b"/>
              <a:pathLst>
                <a:path w="573" h="607" extrusionOk="0">
                  <a:moveTo>
                    <a:pt x="370" y="371"/>
                  </a:moveTo>
                  <a:lnTo>
                    <a:pt x="438" y="405"/>
                  </a:lnTo>
                  <a:lnTo>
                    <a:pt x="438" y="439"/>
                  </a:lnTo>
                  <a:lnTo>
                    <a:pt x="370" y="472"/>
                  </a:lnTo>
                  <a:lnTo>
                    <a:pt x="303" y="472"/>
                  </a:lnTo>
                  <a:lnTo>
                    <a:pt x="236" y="439"/>
                  </a:lnTo>
                  <a:lnTo>
                    <a:pt x="202" y="439"/>
                  </a:lnTo>
                  <a:lnTo>
                    <a:pt x="337" y="371"/>
                  </a:lnTo>
                  <a:close/>
                  <a:moveTo>
                    <a:pt x="337" y="1"/>
                  </a:moveTo>
                  <a:lnTo>
                    <a:pt x="168" y="68"/>
                  </a:lnTo>
                  <a:lnTo>
                    <a:pt x="67" y="203"/>
                  </a:lnTo>
                  <a:lnTo>
                    <a:pt x="0" y="270"/>
                  </a:lnTo>
                  <a:lnTo>
                    <a:pt x="0" y="338"/>
                  </a:lnTo>
                  <a:lnTo>
                    <a:pt x="0" y="405"/>
                  </a:lnTo>
                  <a:lnTo>
                    <a:pt x="34" y="439"/>
                  </a:lnTo>
                  <a:lnTo>
                    <a:pt x="0" y="472"/>
                  </a:lnTo>
                  <a:lnTo>
                    <a:pt x="0" y="506"/>
                  </a:lnTo>
                  <a:lnTo>
                    <a:pt x="34" y="540"/>
                  </a:lnTo>
                  <a:lnTo>
                    <a:pt x="67" y="573"/>
                  </a:lnTo>
                  <a:lnTo>
                    <a:pt x="135" y="540"/>
                  </a:lnTo>
                  <a:lnTo>
                    <a:pt x="236" y="607"/>
                  </a:lnTo>
                  <a:lnTo>
                    <a:pt x="438" y="607"/>
                  </a:lnTo>
                  <a:lnTo>
                    <a:pt x="505" y="573"/>
                  </a:lnTo>
                  <a:lnTo>
                    <a:pt x="572" y="506"/>
                  </a:lnTo>
                  <a:lnTo>
                    <a:pt x="572" y="439"/>
                  </a:lnTo>
                  <a:lnTo>
                    <a:pt x="572" y="371"/>
                  </a:lnTo>
                  <a:lnTo>
                    <a:pt x="539" y="304"/>
                  </a:lnTo>
                  <a:lnTo>
                    <a:pt x="438" y="270"/>
                  </a:lnTo>
                  <a:lnTo>
                    <a:pt x="337" y="237"/>
                  </a:lnTo>
                  <a:lnTo>
                    <a:pt x="236" y="270"/>
                  </a:lnTo>
                  <a:lnTo>
                    <a:pt x="135" y="338"/>
                  </a:lnTo>
                  <a:lnTo>
                    <a:pt x="135" y="270"/>
                  </a:lnTo>
                  <a:lnTo>
                    <a:pt x="202" y="203"/>
                  </a:lnTo>
                  <a:lnTo>
                    <a:pt x="269" y="136"/>
                  </a:lnTo>
                  <a:lnTo>
                    <a:pt x="370" y="102"/>
                  </a:lnTo>
                  <a:lnTo>
                    <a:pt x="471" y="102"/>
                  </a:lnTo>
                  <a:lnTo>
                    <a:pt x="505" y="68"/>
                  </a:lnTo>
                  <a:lnTo>
                    <a:pt x="47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1524;p9">
              <a:extLst>
                <a:ext uri="{FF2B5EF4-FFF2-40B4-BE49-F238E27FC236}">
                  <a16:creationId xmlns:a16="http://schemas.microsoft.com/office/drawing/2014/main" id="{9CB2A0E1-2E20-4031-A4A2-B8BCC78180DC}"/>
                </a:ext>
              </a:extLst>
            </p:cNvPr>
            <p:cNvSpPr/>
            <p:nvPr/>
          </p:nvSpPr>
          <p:spPr>
            <a:xfrm>
              <a:off x="3273564" y="4850051"/>
              <a:ext cx="135745" cy="83796"/>
            </a:xfrm>
            <a:custGeom>
              <a:avLst/>
              <a:gdLst/>
              <a:ahLst/>
              <a:cxnLst/>
              <a:rect l="l" t="t" r="r" b="b"/>
              <a:pathLst>
                <a:path w="2728" h="1684" extrusionOk="0">
                  <a:moveTo>
                    <a:pt x="236" y="135"/>
                  </a:moveTo>
                  <a:lnTo>
                    <a:pt x="640" y="168"/>
                  </a:lnTo>
                  <a:lnTo>
                    <a:pt x="1785" y="202"/>
                  </a:lnTo>
                  <a:lnTo>
                    <a:pt x="2189" y="202"/>
                  </a:lnTo>
                  <a:lnTo>
                    <a:pt x="2391" y="236"/>
                  </a:lnTo>
                  <a:lnTo>
                    <a:pt x="2492" y="236"/>
                  </a:lnTo>
                  <a:lnTo>
                    <a:pt x="2559" y="269"/>
                  </a:lnTo>
                  <a:lnTo>
                    <a:pt x="2593" y="404"/>
                  </a:lnTo>
                  <a:lnTo>
                    <a:pt x="2593" y="539"/>
                  </a:lnTo>
                  <a:lnTo>
                    <a:pt x="2593" y="808"/>
                  </a:lnTo>
                  <a:lnTo>
                    <a:pt x="2593" y="1414"/>
                  </a:lnTo>
                  <a:lnTo>
                    <a:pt x="2559" y="1448"/>
                  </a:lnTo>
                  <a:lnTo>
                    <a:pt x="2492" y="1515"/>
                  </a:lnTo>
                  <a:lnTo>
                    <a:pt x="2290" y="1549"/>
                  </a:lnTo>
                  <a:lnTo>
                    <a:pt x="1616" y="1549"/>
                  </a:lnTo>
                  <a:lnTo>
                    <a:pt x="909" y="1481"/>
                  </a:lnTo>
                  <a:lnTo>
                    <a:pt x="472" y="1448"/>
                  </a:lnTo>
                  <a:lnTo>
                    <a:pt x="371" y="1414"/>
                  </a:lnTo>
                  <a:lnTo>
                    <a:pt x="303" y="1313"/>
                  </a:lnTo>
                  <a:lnTo>
                    <a:pt x="236" y="1178"/>
                  </a:lnTo>
                  <a:lnTo>
                    <a:pt x="236" y="1044"/>
                  </a:lnTo>
                  <a:lnTo>
                    <a:pt x="202" y="707"/>
                  </a:lnTo>
                  <a:lnTo>
                    <a:pt x="202" y="438"/>
                  </a:lnTo>
                  <a:lnTo>
                    <a:pt x="236" y="303"/>
                  </a:lnTo>
                  <a:lnTo>
                    <a:pt x="202" y="135"/>
                  </a:lnTo>
                  <a:close/>
                  <a:moveTo>
                    <a:pt x="236" y="0"/>
                  </a:moveTo>
                  <a:lnTo>
                    <a:pt x="34" y="34"/>
                  </a:lnTo>
                  <a:lnTo>
                    <a:pt x="0" y="67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34" y="168"/>
                  </a:lnTo>
                  <a:lnTo>
                    <a:pt x="101" y="168"/>
                  </a:lnTo>
                  <a:lnTo>
                    <a:pt x="101" y="202"/>
                  </a:lnTo>
                  <a:lnTo>
                    <a:pt x="101" y="303"/>
                  </a:lnTo>
                  <a:lnTo>
                    <a:pt x="68" y="471"/>
                  </a:lnTo>
                  <a:lnTo>
                    <a:pt x="68" y="673"/>
                  </a:lnTo>
                  <a:lnTo>
                    <a:pt x="101" y="1111"/>
                  </a:lnTo>
                  <a:lnTo>
                    <a:pt x="202" y="1549"/>
                  </a:lnTo>
                  <a:lnTo>
                    <a:pt x="236" y="1582"/>
                  </a:lnTo>
                  <a:lnTo>
                    <a:pt x="573" y="1582"/>
                  </a:lnTo>
                  <a:lnTo>
                    <a:pt x="876" y="1616"/>
                  </a:lnTo>
                  <a:lnTo>
                    <a:pt x="1482" y="1683"/>
                  </a:lnTo>
                  <a:lnTo>
                    <a:pt x="2357" y="1683"/>
                  </a:lnTo>
                  <a:lnTo>
                    <a:pt x="2660" y="1616"/>
                  </a:lnTo>
                  <a:lnTo>
                    <a:pt x="2694" y="1582"/>
                  </a:lnTo>
                  <a:lnTo>
                    <a:pt x="2727" y="1549"/>
                  </a:lnTo>
                  <a:lnTo>
                    <a:pt x="2727" y="909"/>
                  </a:lnTo>
                  <a:lnTo>
                    <a:pt x="2727" y="572"/>
                  </a:lnTo>
                  <a:lnTo>
                    <a:pt x="2660" y="269"/>
                  </a:lnTo>
                  <a:lnTo>
                    <a:pt x="2626" y="168"/>
                  </a:lnTo>
                  <a:lnTo>
                    <a:pt x="2525" y="135"/>
                  </a:lnTo>
                  <a:lnTo>
                    <a:pt x="2424" y="101"/>
                  </a:lnTo>
                  <a:lnTo>
                    <a:pt x="1650" y="101"/>
                  </a:lnTo>
                  <a:lnTo>
                    <a:pt x="977" y="34"/>
                  </a:lnTo>
                  <a:lnTo>
                    <a:pt x="5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1525;p9">
              <a:extLst>
                <a:ext uri="{FF2B5EF4-FFF2-40B4-BE49-F238E27FC236}">
                  <a16:creationId xmlns:a16="http://schemas.microsoft.com/office/drawing/2014/main" id="{CEDEE464-96F9-4BB0-9E2E-ADF546C18086}"/>
                </a:ext>
              </a:extLst>
            </p:cNvPr>
            <p:cNvSpPr/>
            <p:nvPr/>
          </p:nvSpPr>
          <p:spPr>
            <a:xfrm>
              <a:off x="3157971" y="5087904"/>
              <a:ext cx="137437" cy="58717"/>
            </a:xfrm>
            <a:custGeom>
              <a:avLst/>
              <a:gdLst/>
              <a:ahLst/>
              <a:cxnLst/>
              <a:rect l="l" t="t" r="r" b="b"/>
              <a:pathLst>
                <a:path w="2762" h="1180" extrusionOk="0">
                  <a:moveTo>
                    <a:pt x="438" y="1"/>
                  </a:moveTo>
                  <a:lnTo>
                    <a:pt x="202" y="68"/>
                  </a:lnTo>
                  <a:lnTo>
                    <a:pt x="101" y="102"/>
                  </a:lnTo>
                  <a:lnTo>
                    <a:pt x="34" y="169"/>
                  </a:lnTo>
                  <a:lnTo>
                    <a:pt x="0" y="237"/>
                  </a:lnTo>
                  <a:lnTo>
                    <a:pt x="34" y="270"/>
                  </a:lnTo>
                  <a:lnTo>
                    <a:pt x="101" y="270"/>
                  </a:lnTo>
                  <a:lnTo>
                    <a:pt x="135" y="237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539" y="136"/>
                  </a:lnTo>
                  <a:lnTo>
                    <a:pt x="977" y="169"/>
                  </a:lnTo>
                  <a:lnTo>
                    <a:pt x="1919" y="203"/>
                  </a:lnTo>
                  <a:lnTo>
                    <a:pt x="2256" y="237"/>
                  </a:lnTo>
                  <a:lnTo>
                    <a:pt x="2391" y="270"/>
                  </a:lnTo>
                  <a:lnTo>
                    <a:pt x="2525" y="338"/>
                  </a:lnTo>
                  <a:lnTo>
                    <a:pt x="2593" y="371"/>
                  </a:lnTo>
                  <a:lnTo>
                    <a:pt x="2626" y="439"/>
                  </a:lnTo>
                  <a:lnTo>
                    <a:pt x="2660" y="607"/>
                  </a:lnTo>
                  <a:lnTo>
                    <a:pt x="2626" y="910"/>
                  </a:lnTo>
                  <a:lnTo>
                    <a:pt x="2660" y="1179"/>
                  </a:lnTo>
                  <a:lnTo>
                    <a:pt x="2761" y="1179"/>
                  </a:lnTo>
                  <a:lnTo>
                    <a:pt x="2761" y="708"/>
                  </a:lnTo>
                  <a:lnTo>
                    <a:pt x="2761" y="439"/>
                  </a:lnTo>
                  <a:lnTo>
                    <a:pt x="2727" y="371"/>
                  </a:lnTo>
                  <a:lnTo>
                    <a:pt x="2660" y="270"/>
                  </a:lnTo>
                  <a:lnTo>
                    <a:pt x="2593" y="237"/>
                  </a:lnTo>
                  <a:lnTo>
                    <a:pt x="2525" y="169"/>
                  </a:lnTo>
                  <a:lnTo>
                    <a:pt x="2256" y="102"/>
                  </a:lnTo>
                  <a:lnTo>
                    <a:pt x="1919" y="68"/>
                  </a:lnTo>
                  <a:lnTo>
                    <a:pt x="1583" y="68"/>
                  </a:lnTo>
                  <a:lnTo>
                    <a:pt x="909" y="35"/>
                  </a:lnTo>
                  <a:lnTo>
                    <a:pt x="67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1526;p9">
              <a:extLst>
                <a:ext uri="{FF2B5EF4-FFF2-40B4-BE49-F238E27FC236}">
                  <a16:creationId xmlns:a16="http://schemas.microsoft.com/office/drawing/2014/main" id="{10FD0D7B-2010-423F-8EDD-DCCD48C8F178}"/>
                </a:ext>
              </a:extLst>
            </p:cNvPr>
            <p:cNvSpPr/>
            <p:nvPr/>
          </p:nvSpPr>
          <p:spPr>
            <a:xfrm>
              <a:off x="3392490" y="4943849"/>
              <a:ext cx="130720" cy="132411"/>
            </a:xfrm>
            <a:custGeom>
              <a:avLst/>
              <a:gdLst/>
              <a:ahLst/>
              <a:cxnLst/>
              <a:rect l="l" t="t" r="r" b="b"/>
              <a:pathLst>
                <a:path w="2627" h="2661" extrusionOk="0">
                  <a:moveTo>
                    <a:pt x="2122" y="135"/>
                  </a:moveTo>
                  <a:lnTo>
                    <a:pt x="2257" y="169"/>
                  </a:lnTo>
                  <a:lnTo>
                    <a:pt x="2358" y="236"/>
                  </a:lnTo>
                  <a:lnTo>
                    <a:pt x="2425" y="337"/>
                  </a:lnTo>
                  <a:lnTo>
                    <a:pt x="2492" y="539"/>
                  </a:lnTo>
                  <a:lnTo>
                    <a:pt x="2492" y="741"/>
                  </a:lnTo>
                  <a:lnTo>
                    <a:pt x="2492" y="1179"/>
                  </a:lnTo>
                  <a:lnTo>
                    <a:pt x="2425" y="1718"/>
                  </a:lnTo>
                  <a:lnTo>
                    <a:pt x="2391" y="1953"/>
                  </a:lnTo>
                  <a:lnTo>
                    <a:pt x="2290" y="2223"/>
                  </a:lnTo>
                  <a:lnTo>
                    <a:pt x="2223" y="2324"/>
                  </a:lnTo>
                  <a:lnTo>
                    <a:pt x="2156" y="2391"/>
                  </a:lnTo>
                  <a:lnTo>
                    <a:pt x="2021" y="2458"/>
                  </a:lnTo>
                  <a:lnTo>
                    <a:pt x="1920" y="2492"/>
                  </a:lnTo>
                  <a:lnTo>
                    <a:pt x="1381" y="2492"/>
                  </a:lnTo>
                  <a:lnTo>
                    <a:pt x="472" y="2458"/>
                  </a:lnTo>
                  <a:lnTo>
                    <a:pt x="337" y="2425"/>
                  </a:lnTo>
                  <a:lnTo>
                    <a:pt x="236" y="2324"/>
                  </a:lnTo>
                  <a:lnTo>
                    <a:pt x="169" y="2223"/>
                  </a:lnTo>
                  <a:lnTo>
                    <a:pt x="135" y="2088"/>
                  </a:lnTo>
                  <a:lnTo>
                    <a:pt x="135" y="1785"/>
                  </a:lnTo>
                  <a:lnTo>
                    <a:pt x="169" y="1516"/>
                  </a:lnTo>
                  <a:lnTo>
                    <a:pt x="169" y="741"/>
                  </a:lnTo>
                  <a:lnTo>
                    <a:pt x="203" y="472"/>
                  </a:lnTo>
                  <a:lnTo>
                    <a:pt x="169" y="337"/>
                  </a:lnTo>
                  <a:lnTo>
                    <a:pt x="135" y="202"/>
                  </a:lnTo>
                  <a:lnTo>
                    <a:pt x="169" y="202"/>
                  </a:lnTo>
                  <a:lnTo>
                    <a:pt x="472" y="169"/>
                  </a:lnTo>
                  <a:lnTo>
                    <a:pt x="775" y="135"/>
                  </a:lnTo>
                  <a:close/>
                  <a:moveTo>
                    <a:pt x="506" y="0"/>
                  </a:moveTo>
                  <a:lnTo>
                    <a:pt x="135" y="68"/>
                  </a:lnTo>
                  <a:lnTo>
                    <a:pt x="135" y="101"/>
                  </a:lnTo>
                  <a:lnTo>
                    <a:pt x="102" y="101"/>
                  </a:lnTo>
                  <a:lnTo>
                    <a:pt x="68" y="135"/>
                  </a:lnTo>
                  <a:lnTo>
                    <a:pt x="34" y="573"/>
                  </a:lnTo>
                  <a:lnTo>
                    <a:pt x="34" y="1010"/>
                  </a:lnTo>
                  <a:lnTo>
                    <a:pt x="34" y="1852"/>
                  </a:lnTo>
                  <a:lnTo>
                    <a:pt x="1" y="2088"/>
                  </a:lnTo>
                  <a:lnTo>
                    <a:pt x="34" y="2290"/>
                  </a:lnTo>
                  <a:lnTo>
                    <a:pt x="68" y="2357"/>
                  </a:lnTo>
                  <a:lnTo>
                    <a:pt x="102" y="2458"/>
                  </a:lnTo>
                  <a:lnTo>
                    <a:pt x="169" y="2526"/>
                  </a:lnTo>
                  <a:lnTo>
                    <a:pt x="270" y="2559"/>
                  </a:lnTo>
                  <a:lnTo>
                    <a:pt x="573" y="2627"/>
                  </a:lnTo>
                  <a:lnTo>
                    <a:pt x="876" y="2660"/>
                  </a:lnTo>
                  <a:lnTo>
                    <a:pt x="1482" y="2627"/>
                  </a:lnTo>
                  <a:lnTo>
                    <a:pt x="1718" y="2627"/>
                  </a:lnTo>
                  <a:lnTo>
                    <a:pt x="1987" y="2593"/>
                  </a:lnTo>
                  <a:lnTo>
                    <a:pt x="2122" y="2559"/>
                  </a:lnTo>
                  <a:lnTo>
                    <a:pt x="2223" y="2526"/>
                  </a:lnTo>
                  <a:lnTo>
                    <a:pt x="2324" y="2458"/>
                  </a:lnTo>
                  <a:lnTo>
                    <a:pt x="2391" y="2357"/>
                  </a:lnTo>
                  <a:lnTo>
                    <a:pt x="2526" y="2088"/>
                  </a:lnTo>
                  <a:lnTo>
                    <a:pt x="2560" y="1819"/>
                  </a:lnTo>
                  <a:lnTo>
                    <a:pt x="2593" y="1246"/>
                  </a:lnTo>
                  <a:lnTo>
                    <a:pt x="2627" y="707"/>
                  </a:lnTo>
                  <a:lnTo>
                    <a:pt x="2627" y="438"/>
                  </a:lnTo>
                  <a:lnTo>
                    <a:pt x="2593" y="337"/>
                  </a:lnTo>
                  <a:lnTo>
                    <a:pt x="2526" y="202"/>
                  </a:lnTo>
                  <a:lnTo>
                    <a:pt x="2459" y="135"/>
                  </a:lnTo>
                  <a:lnTo>
                    <a:pt x="2358" y="68"/>
                  </a:lnTo>
                  <a:lnTo>
                    <a:pt x="2257" y="34"/>
                  </a:lnTo>
                  <a:lnTo>
                    <a:pt x="21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1527;p9">
              <a:extLst>
                <a:ext uri="{FF2B5EF4-FFF2-40B4-BE49-F238E27FC236}">
                  <a16:creationId xmlns:a16="http://schemas.microsoft.com/office/drawing/2014/main" id="{957147F5-C5FB-42A2-A339-B9E4BFDB17D9}"/>
                </a:ext>
              </a:extLst>
            </p:cNvPr>
            <p:cNvSpPr/>
            <p:nvPr/>
          </p:nvSpPr>
          <p:spPr>
            <a:xfrm>
              <a:off x="3154587" y="5027595"/>
              <a:ext cx="20153" cy="26870"/>
            </a:xfrm>
            <a:custGeom>
              <a:avLst/>
              <a:gdLst/>
              <a:ahLst/>
              <a:cxnLst/>
              <a:rect l="l" t="t" r="r" b="b"/>
              <a:pathLst>
                <a:path w="405" h="540" extrusionOk="0">
                  <a:moveTo>
                    <a:pt x="1" y="1"/>
                  </a:moveTo>
                  <a:lnTo>
                    <a:pt x="1" y="68"/>
                  </a:lnTo>
                  <a:lnTo>
                    <a:pt x="1" y="169"/>
                  </a:lnTo>
                  <a:lnTo>
                    <a:pt x="35" y="237"/>
                  </a:lnTo>
                  <a:lnTo>
                    <a:pt x="68" y="270"/>
                  </a:lnTo>
                  <a:lnTo>
                    <a:pt x="237" y="270"/>
                  </a:lnTo>
                  <a:lnTo>
                    <a:pt x="270" y="338"/>
                  </a:lnTo>
                  <a:lnTo>
                    <a:pt x="270" y="405"/>
                  </a:lnTo>
                  <a:lnTo>
                    <a:pt x="102" y="405"/>
                  </a:lnTo>
                  <a:lnTo>
                    <a:pt x="68" y="371"/>
                  </a:lnTo>
                  <a:lnTo>
                    <a:pt x="35" y="405"/>
                  </a:lnTo>
                  <a:lnTo>
                    <a:pt x="1" y="439"/>
                  </a:lnTo>
                  <a:lnTo>
                    <a:pt x="1" y="506"/>
                  </a:lnTo>
                  <a:lnTo>
                    <a:pt x="35" y="540"/>
                  </a:lnTo>
                  <a:lnTo>
                    <a:pt x="304" y="540"/>
                  </a:lnTo>
                  <a:lnTo>
                    <a:pt x="338" y="506"/>
                  </a:lnTo>
                  <a:lnTo>
                    <a:pt x="371" y="472"/>
                  </a:lnTo>
                  <a:lnTo>
                    <a:pt x="405" y="371"/>
                  </a:lnTo>
                  <a:lnTo>
                    <a:pt x="405" y="270"/>
                  </a:lnTo>
                  <a:lnTo>
                    <a:pt x="371" y="203"/>
                  </a:lnTo>
                  <a:lnTo>
                    <a:pt x="304" y="169"/>
                  </a:lnTo>
                  <a:lnTo>
                    <a:pt x="237" y="136"/>
                  </a:lnTo>
                  <a:lnTo>
                    <a:pt x="136" y="136"/>
                  </a:lnTo>
                  <a:lnTo>
                    <a:pt x="136" y="102"/>
                  </a:lnTo>
                  <a:lnTo>
                    <a:pt x="237" y="102"/>
                  </a:lnTo>
                  <a:lnTo>
                    <a:pt x="304" y="68"/>
                  </a:lnTo>
                  <a:lnTo>
                    <a:pt x="405" y="35"/>
                  </a:lnTo>
                  <a:lnTo>
                    <a:pt x="40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1528;p9">
              <a:extLst>
                <a:ext uri="{FF2B5EF4-FFF2-40B4-BE49-F238E27FC236}">
                  <a16:creationId xmlns:a16="http://schemas.microsoft.com/office/drawing/2014/main" id="{F26110B7-91D7-4835-897F-4E49B4C82D9A}"/>
                </a:ext>
              </a:extLst>
            </p:cNvPr>
            <p:cNvSpPr/>
            <p:nvPr/>
          </p:nvSpPr>
          <p:spPr>
            <a:xfrm>
              <a:off x="3245051" y="4945541"/>
              <a:ext cx="125744" cy="132362"/>
            </a:xfrm>
            <a:custGeom>
              <a:avLst/>
              <a:gdLst/>
              <a:ahLst/>
              <a:cxnLst/>
              <a:rect l="l" t="t" r="r" b="b"/>
              <a:pathLst>
                <a:path w="2527" h="2660" extrusionOk="0">
                  <a:moveTo>
                    <a:pt x="2122" y="135"/>
                  </a:moveTo>
                  <a:lnTo>
                    <a:pt x="2257" y="202"/>
                  </a:lnTo>
                  <a:lnTo>
                    <a:pt x="2324" y="337"/>
                  </a:lnTo>
                  <a:lnTo>
                    <a:pt x="2391" y="471"/>
                  </a:lnTo>
                  <a:lnTo>
                    <a:pt x="2425" y="673"/>
                  </a:lnTo>
                  <a:lnTo>
                    <a:pt x="2425" y="1044"/>
                  </a:lnTo>
                  <a:lnTo>
                    <a:pt x="2391" y="1347"/>
                  </a:lnTo>
                  <a:lnTo>
                    <a:pt x="2391" y="1818"/>
                  </a:lnTo>
                  <a:lnTo>
                    <a:pt x="2391" y="2054"/>
                  </a:lnTo>
                  <a:lnTo>
                    <a:pt x="2358" y="2290"/>
                  </a:lnTo>
                  <a:lnTo>
                    <a:pt x="2290" y="2424"/>
                  </a:lnTo>
                  <a:lnTo>
                    <a:pt x="2189" y="2492"/>
                  </a:lnTo>
                  <a:lnTo>
                    <a:pt x="1886" y="2492"/>
                  </a:lnTo>
                  <a:lnTo>
                    <a:pt x="1550" y="2458"/>
                  </a:lnTo>
                  <a:lnTo>
                    <a:pt x="1280" y="2424"/>
                  </a:lnTo>
                  <a:lnTo>
                    <a:pt x="674" y="2424"/>
                  </a:lnTo>
                  <a:lnTo>
                    <a:pt x="371" y="2458"/>
                  </a:lnTo>
                  <a:lnTo>
                    <a:pt x="203" y="2424"/>
                  </a:lnTo>
                  <a:lnTo>
                    <a:pt x="136" y="2391"/>
                  </a:lnTo>
                  <a:lnTo>
                    <a:pt x="136" y="2323"/>
                  </a:lnTo>
                  <a:lnTo>
                    <a:pt x="136" y="2054"/>
                  </a:lnTo>
                  <a:lnTo>
                    <a:pt x="136" y="1785"/>
                  </a:lnTo>
                  <a:lnTo>
                    <a:pt x="203" y="1246"/>
                  </a:lnTo>
                  <a:lnTo>
                    <a:pt x="237" y="774"/>
                  </a:lnTo>
                  <a:lnTo>
                    <a:pt x="203" y="269"/>
                  </a:lnTo>
                  <a:lnTo>
                    <a:pt x="472" y="202"/>
                  </a:lnTo>
                  <a:lnTo>
                    <a:pt x="1449" y="202"/>
                  </a:lnTo>
                  <a:lnTo>
                    <a:pt x="1684" y="135"/>
                  </a:lnTo>
                  <a:close/>
                  <a:moveTo>
                    <a:pt x="1684" y="0"/>
                  </a:moveTo>
                  <a:lnTo>
                    <a:pt x="1247" y="67"/>
                  </a:lnTo>
                  <a:lnTo>
                    <a:pt x="472" y="67"/>
                  </a:lnTo>
                  <a:lnTo>
                    <a:pt x="237" y="135"/>
                  </a:lnTo>
                  <a:lnTo>
                    <a:pt x="237" y="101"/>
                  </a:lnTo>
                  <a:lnTo>
                    <a:pt x="203" y="67"/>
                  </a:lnTo>
                  <a:lnTo>
                    <a:pt x="169" y="67"/>
                  </a:lnTo>
                  <a:lnTo>
                    <a:pt x="136" y="101"/>
                  </a:lnTo>
                  <a:lnTo>
                    <a:pt x="102" y="404"/>
                  </a:lnTo>
                  <a:lnTo>
                    <a:pt x="68" y="741"/>
                  </a:lnTo>
                  <a:lnTo>
                    <a:pt x="68" y="1044"/>
                  </a:lnTo>
                  <a:lnTo>
                    <a:pt x="68" y="1347"/>
                  </a:lnTo>
                  <a:lnTo>
                    <a:pt x="1" y="1953"/>
                  </a:lnTo>
                  <a:lnTo>
                    <a:pt x="1" y="2222"/>
                  </a:lnTo>
                  <a:lnTo>
                    <a:pt x="1" y="2525"/>
                  </a:lnTo>
                  <a:lnTo>
                    <a:pt x="35" y="2559"/>
                  </a:lnTo>
                  <a:lnTo>
                    <a:pt x="68" y="2593"/>
                  </a:lnTo>
                  <a:lnTo>
                    <a:pt x="674" y="2593"/>
                  </a:lnTo>
                  <a:lnTo>
                    <a:pt x="1280" y="2559"/>
                  </a:lnTo>
                  <a:lnTo>
                    <a:pt x="1516" y="2593"/>
                  </a:lnTo>
                  <a:lnTo>
                    <a:pt x="1752" y="2626"/>
                  </a:lnTo>
                  <a:lnTo>
                    <a:pt x="1987" y="2660"/>
                  </a:lnTo>
                  <a:lnTo>
                    <a:pt x="2223" y="2660"/>
                  </a:lnTo>
                  <a:lnTo>
                    <a:pt x="2290" y="2626"/>
                  </a:lnTo>
                  <a:lnTo>
                    <a:pt x="2358" y="2593"/>
                  </a:lnTo>
                  <a:lnTo>
                    <a:pt x="2459" y="2458"/>
                  </a:lnTo>
                  <a:lnTo>
                    <a:pt x="2526" y="2290"/>
                  </a:lnTo>
                  <a:lnTo>
                    <a:pt x="2526" y="2088"/>
                  </a:lnTo>
                  <a:lnTo>
                    <a:pt x="2526" y="1650"/>
                  </a:lnTo>
                  <a:lnTo>
                    <a:pt x="2526" y="1347"/>
                  </a:lnTo>
                  <a:lnTo>
                    <a:pt x="2526" y="976"/>
                  </a:lnTo>
                  <a:lnTo>
                    <a:pt x="2526" y="572"/>
                  </a:lnTo>
                  <a:lnTo>
                    <a:pt x="2459" y="370"/>
                  </a:lnTo>
                  <a:lnTo>
                    <a:pt x="2391" y="202"/>
                  </a:lnTo>
                  <a:lnTo>
                    <a:pt x="2257" y="101"/>
                  </a:lnTo>
                  <a:lnTo>
                    <a:pt x="208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1529;p9">
              <a:extLst>
                <a:ext uri="{FF2B5EF4-FFF2-40B4-BE49-F238E27FC236}">
                  <a16:creationId xmlns:a16="http://schemas.microsoft.com/office/drawing/2014/main" id="{8E31777F-C7C3-4DC9-8978-009C1FDB724E}"/>
                </a:ext>
              </a:extLst>
            </p:cNvPr>
            <p:cNvSpPr/>
            <p:nvPr/>
          </p:nvSpPr>
          <p:spPr>
            <a:xfrm>
              <a:off x="3119407" y="4846668"/>
              <a:ext cx="139129" cy="87180"/>
            </a:xfrm>
            <a:custGeom>
              <a:avLst/>
              <a:gdLst/>
              <a:ahLst/>
              <a:cxnLst/>
              <a:rect l="l" t="t" r="r" b="b"/>
              <a:pathLst>
                <a:path w="2796" h="1752" extrusionOk="0">
                  <a:moveTo>
                    <a:pt x="506" y="102"/>
                  </a:moveTo>
                  <a:lnTo>
                    <a:pt x="910" y="135"/>
                  </a:lnTo>
                  <a:lnTo>
                    <a:pt x="1381" y="169"/>
                  </a:lnTo>
                  <a:lnTo>
                    <a:pt x="1819" y="203"/>
                  </a:lnTo>
                  <a:lnTo>
                    <a:pt x="2156" y="236"/>
                  </a:lnTo>
                  <a:lnTo>
                    <a:pt x="2492" y="236"/>
                  </a:lnTo>
                  <a:lnTo>
                    <a:pt x="2560" y="270"/>
                  </a:lnTo>
                  <a:lnTo>
                    <a:pt x="2593" y="337"/>
                  </a:lnTo>
                  <a:lnTo>
                    <a:pt x="2661" y="607"/>
                  </a:lnTo>
                  <a:lnTo>
                    <a:pt x="2661" y="876"/>
                  </a:lnTo>
                  <a:lnTo>
                    <a:pt x="2661" y="1078"/>
                  </a:lnTo>
                  <a:lnTo>
                    <a:pt x="2661" y="1246"/>
                  </a:lnTo>
                  <a:lnTo>
                    <a:pt x="2627" y="1448"/>
                  </a:lnTo>
                  <a:lnTo>
                    <a:pt x="2593" y="1516"/>
                  </a:lnTo>
                  <a:lnTo>
                    <a:pt x="2560" y="1549"/>
                  </a:lnTo>
                  <a:lnTo>
                    <a:pt x="2425" y="1617"/>
                  </a:lnTo>
                  <a:lnTo>
                    <a:pt x="2156" y="1617"/>
                  </a:lnTo>
                  <a:lnTo>
                    <a:pt x="1718" y="1583"/>
                  </a:lnTo>
                  <a:lnTo>
                    <a:pt x="1482" y="1549"/>
                  </a:lnTo>
                  <a:lnTo>
                    <a:pt x="1280" y="1549"/>
                  </a:lnTo>
                  <a:lnTo>
                    <a:pt x="708" y="1617"/>
                  </a:lnTo>
                  <a:lnTo>
                    <a:pt x="472" y="1583"/>
                  </a:lnTo>
                  <a:lnTo>
                    <a:pt x="405" y="1583"/>
                  </a:lnTo>
                  <a:lnTo>
                    <a:pt x="371" y="1549"/>
                  </a:lnTo>
                  <a:lnTo>
                    <a:pt x="338" y="1482"/>
                  </a:lnTo>
                  <a:lnTo>
                    <a:pt x="304" y="1280"/>
                  </a:lnTo>
                  <a:lnTo>
                    <a:pt x="304" y="741"/>
                  </a:lnTo>
                  <a:lnTo>
                    <a:pt x="304" y="203"/>
                  </a:lnTo>
                  <a:lnTo>
                    <a:pt x="304" y="169"/>
                  </a:lnTo>
                  <a:lnTo>
                    <a:pt x="270" y="135"/>
                  </a:lnTo>
                  <a:lnTo>
                    <a:pt x="506" y="102"/>
                  </a:lnTo>
                  <a:close/>
                  <a:moveTo>
                    <a:pt x="338" y="1"/>
                  </a:moveTo>
                  <a:lnTo>
                    <a:pt x="169" y="34"/>
                  </a:lnTo>
                  <a:lnTo>
                    <a:pt x="35" y="135"/>
                  </a:lnTo>
                  <a:lnTo>
                    <a:pt x="1" y="169"/>
                  </a:lnTo>
                  <a:lnTo>
                    <a:pt x="35" y="203"/>
                  </a:lnTo>
                  <a:lnTo>
                    <a:pt x="68" y="236"/>
                  </a:lnTo>
                  <a:lnTo>
                    <a:pt x="102" y="203"/>
                  </a:lnTo>
                  <a:lnTo>
                    <a:pt x="203" y="169"/>
                  </a:lnTo>
                  <a:lnTo>
                    <a:pt x="237" y="152"/>
                  </a:lnTo>
                  <a:lnTo>
                    <a:pt x="237" y="152"/>
                  </a:lnTo>
                  <a:lnTo>
                    <a:pt x="237" y="169"/>
                  </a:lnTo>
                  <a:lnTo>
                    <a:pt x="169" y="506"/>
                  </a:lnTo>
                  <a:lnTo>
                    <a:pt x="136" y="809"/>
                  </a:lnTo>
                  <a:lnTo>
                    <a:pt x="136" y="1011"/>
                  </a:lnTo>
                  <a:lnTo>
                    <a:pt x="169" y="1213"/>
                  </a:lnTo>
                  <a:lnTo>
                    <a:pt x="169" y="1415"/>
                  </a:lnTo>
                  <a:lnTo>
                    <a:pt x="169" y="1617"/>
                  </a:lnTo>
                  <a:lnTo>
                    <a:pt x="203" y="1684"/>
                  </a:lnTo>
                  <a:lnTo>
                    <a:pt x="237" y="1684"/>
                  </a:lnTo>
                  <a:lnTo>
                    <a:pt x="540" y="1718"/>
                  </a:lnTo>
                  <a:lnTo>
                    <a:pt x="843" y="1718"/>
                  </a:lnTo>
                  <a:lnTo>
                    <a:pt x="1482" y="1684"/>
                  </a:lnTo>
                  <a:lnTo>
                    <a:pt x="1718" y="1718"/>
                  </a:lnTo>
                  <a:lnTo>
                    <a:pt x="1954" y="1751"/>
                  </a:lnTo>
                  <a:lnTo>
                    <a:pt x="2459" y="1751"/>
                  </a:lnTo>
                  <a:lnTo>
                    <a:pt x="2593" y="1684"/>
                  </a:lnTo>
                  <a:lnTo>
                    <a:pt x="2728" y="1583"/>
                  </a:lnTo>
                  <a:lnTo>
                    <a:pt x="2762" y="1415"/>
                  </a:lnTo>
                  <a:lnTo>
                    <a:pt x="2795" y="1213"/>
                  </a:lnTo>
                  <a:lnTo>
                    <a:pt x="2795" y="842"/>
                  </a:lnTo>
                  <a:lnTo>
                    <a:pt x="2762" y="506"/>
                  </a:lnTo>
                  <a:lnTo>
                    <a:pt x="2694" y="304"/>
                  </a:lnTo>
                  <a:lnTo>
                    <a:pt x="2627" y="203"/>
                  </a:lnTo>
                  <a:lnTo>
                    <a:pt x="2560" y="135"/>
                  </a:lnTo>
                  <a:lnTo>
                    <a:pt x="2391" y="102"/>
                  </a:lnTo>
                  <a:lnTo>
                    <a:pt x="2223" y="135"/>
                  </a:lnTo>
                  <a:lnTo>
                    <a:pt x="2088" y="135"/>
                  </a:lnTo>
                  <a:lnTo>
                    <a:pt x="1920" y="102"/>
                  </a:lnTo>
                  <a:lnTo>
                    <a:pt x="1617" y="68"/>
                  </a:lnTo>
                  <a:lnTo>
                    <a:pt x="1146" y="34"/>
                  </a:lnTo>
                  <a:lnTo>
                    <a:pt x="67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1530;p9">
              <a:extLst>
                <a:ext uri="{FF2B5EF4-FFF2-40B4-BE49-F238E27FC236}">
                  <a16:creationId xmlns:a16="http://schemas.microsoft.com/office/drawing/2014/main" id="{EC4C5184-2F72-460E-80B0-C78607E90BBA}"/>
                </a:ext>
              </a:extLst>
            </p:cNvPr>
            <p:cNvSpPr/>
            <p:nvPr/>
          </p:nvSpPr>
          <p:spPr>
            <a:xfrm>
              <a:off x="3023918" y="5096314"/>
              <a:ext cx="127386" cy="50307"/>
            </a:xfrm>
            <a:custGeom>
              <a:avLst/>
              <a:gdLst/>
              <a:ahLst/>
              <a:cxnLst/>
              <a:rect l="l" t="t" r="r" b="b"/>
              <a:pathLst>
                <a:path w="2560" h="1011" extrusionOk="0">
                  <a:moveTo>
                    <a:pt x="1314" y="0"/>
                  </a:moveTo>
                  <a:lnTo>
                    <a:pt x="135" y="34"/>
                  </a:lnTo>
                  <a:lnTo>
                    <a:pt x="102" y="68"/>
                  </a:lnTo>
                  <a:lnTo>
                    <a:pt x="68" y="68"/>
                  </a:lnTo>
                  <a:lnTo>
                    <a:pt x="1" y="270"/>
                  </a:lnTo>
                  <a:lnTo>
                    <a:pt x="1" y="472"/>
                  </a:lnTo>
                  <a:lnTo>
                    <a:pt x="34" y="909"/>
                  </a:lnTo>
                  <a:lnTo>
                    <a:pt x="34" y="1010"/>
                  </a:lnTo>
                  <a:lnTo>
                    <a:pt x="169" y="1010"/>
                  </a:lnTo>
                  <a:lnTo>
                    <a:pt x="135" y="606"/>
                  </a:lnTo>
                  <a:lnTo>
                    <a:pt x="102" y="371"/>
                  </a:lnTo>
                  <a:lnTo>
                    <a:pt x="135" y="169"/>
                  </a:lnTo>
                  <a:lnTo>
                    <a:pt x="1280" y="135"/>
                  </a:lnTo>
                  <a:lnTo>
                    <a:pt x="1920" y="101"/>
                  </a:lnTo>
                  <a:lnTo>
                    <a:pt x="2257" y="101"/>
                  </a:lnTo>
                  <a:lnTo>
                    <a:pt x="2391" y="135"/>
                  </a:lnTo>
                  <a:lnTo>
                    <a:pt x="2425" y="169"/>
                  </a:lnTo>
                  <a:lnTo>
                    <a:pt x="2459" y="1010"/>
                  </a:lnTo>
                  <a:lnTo>
                    <a:pt x="2560" y="1010"/>
                  </a:lnTo>
                  <a:lnTo>
                    <a:pt x="2526" y="34"/>
                  </a:lnTo>
                  <a:lnTo>
                    <a:pt x="25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1531;p9">
              <a:extLst>
                <a:ext uri="{FF2B5EF4-FFF2-40B4-BE49-F238E27FC236}">
                  <a16:creationId xmlns:a16="http://schemas.microsoft.com/office/drawing/2014/main" id="{F04B6EA3-0C94-4F53-935A-047451305F30}"/>
                </a:ext>
              </a:extLst>
            </p:cNvPr>
            <p:cNvSpPr/>
            <p:nvPr/>
          </p:nvSpPr>
          <p:spPr>
            <a:xfrm>
              <a:off x="2330363" y="4724358"/>
              <a:ext cx="2218152" cy="422263"/>
            </a:xfrm>
            <a:custGeom>
              <a:avLst/>
              <a:gdLst/>
              <a:ahLst/>
              <a:cxnLst/>
              <a:rect l="l" t="t" r="r" b="b"/>
              <a:pathLst>
                <a:path w="44577" h="8486" extrusionOk="0">
                  <a:moveTo>
                    <a:pt x="2222" y="1"/>
                  </a:moveTo>
                  <a:lnTo>
                    <a:pt x="1583" y="35"/>
                  </a:lnTo>
                  <a:lnTo>
                    <a:pt x="1280" y="35"/>
                  </a:lnTo>
                  <a:lnTo>
                    <a:pt x="943" y="68"/>
                  </a:lnTo>
                  <a:lnTo>
                    <a:pt x="606" y="169"/>
                  </a:lnTo>
                  <a:lnTo>
                    <a:pt x="472" y="203"/>
                  </a:lnTo>
                  <a:lnTo>
                    <a:pt x="337" y="304"/>
                  </a:lnTo>
                  <a:lnTo>
                    <a:pt x="303" y="371"/>
                  </a:lnTo>
                  <a:lnTo>
                    <a:pt x="236" y="439"/>
                  </a:lnTo>
                  <a:lnTo>
                    <a:pt x="202" y="607"/>
                  </a:lnTo>
                  <a:lnTo>
                    <a:pt x="236" y="977"/>
                  </a:lnTo>
                  <a:lnTo>
                    <a:pt x="169" y="1583"/>
                  </a:lnTo>
                  <a:lnTo>
                    <a:pt x="135" y="2156"/>
                  </a:lnTo>
                  <a:lnTo>
                    <a:pt x="68" y="2762"/>
                  </a:lnTo>
                  <a:lnTo>
                    <a:pt x="34" y="3368"/>
                  </a:lnTo>
                  <a:lnTo>
                    <a:pt x="0" y="5927"/>
                  </a:lnTo>
                  <a:lnTo>
                    <a:pt x="0" y="7206"/>
                  </a:lnTo>
                  <a:lnTo>
                    <a:pt x="68" y="8485"/>
                  </a:lnTo>
                  <a:lnTo>
                    <a:pt x="202" y="8485"/>
                  </a:lnTo>
                  <a:lnTo>
                    <a:pt x="202" y="7475"/>
                  </a:lnTo>
                  <a:lnTo>
                    <a:pt x="236" y="6432"/>
                  </a:lnTo>
                  <a:lnTo>
                    <a:pt x="202" y="4378"/>
                  </a:lnTo>
                  <a:lnTo>
                    <a:pt x="236" y="3435"/>
                  </a:lnTo>
                  <a:lnTo>
                    <a:pt x="303" y="2492"/>
                  </a:lnTo>
                  <a:lnTo>
                    <a:pt x="371" y="1550"/>
                  </a:lnTo>
                  <a:lnTo>
                    <a:pt x="404" y="607"/>
                  </a:lnTo>
                  <a:lnTo>
                    <a:pt x="404" y="540"/>
                  </a:lnTo>
                  <a:lnTo>
                    <a:pt x="438" y="472"/>
                  </a:lnTo>
                  <a:lnTo>
                    <a:pt x="573" y="371"/>
                  </a:lnTo>
                  <a:lnTo>
                    <a:pt x="741" y="304"/>
                  </a:lnTo>
                  <a:lnTo>
                    <a:pt x="977" y="237"/>
                  </a:lnTo>
                  <a:lnTo>
                    <a:pt x="1280" y="169"/>
                  </a:lnTo>
                  <a:lnTo>
                    <a:pt x="1616" y="169"/>
                  </a:lnTo>
                  <a:lnTo>
                    <a:pt x="2323" y="136"/>
                  </a:lnTo>
                  <a:lnTo>
                    <a:pt x="3064" y="136"/>
                  </a:lnTo>
                  <a:lnTo>
                    <a:pt x="3737" y="169"/>
                  </a:lnTo>
                  <a:lnTo>
                    <a:pt x="4613" y="203"/>
                  </a:lnTo>
                  <a:lnTo>
                    <a:pt x="7475" y="270"/>
                  </a:lnTo>
                  <a:lnTo>
                    <a:pt x="8687" y="304"/>
                  </a:lnTo>
                  <a:lnTo>
                    <a:pt x="9192" y="270"/>
                  </a:lnTo>
                  <a:lnTo>
                    <a:pt x="19528" y="270"/>
                  </a:lnTo>
                  <a:lnTo>
                    <a:pt x="25588" y="304"/>
                  </a:lnTo>
                  <a:lnTo>
                    <a:pt x="31648" y="371"/>
                  </a:lnTo>
                  <a:lnTo>
                    <a:pt x="37675" y="439"/>
                  </a:lnTo>
                  <a:lnTo>
                    <a:pt x="43735" y="472"/>
                  </a:lnTo>
                  <a:lnTo>
                    <a:pt x="43870" y="573"/>
                  </a:lnTo>
                  <a:lnTo>
                    <a:pt x="44004" y="708"/>
                  </a:lnTo>
                  <a:lnTo>
                    <a:pt x="44105" y="843"/>
                  </a:lnTo>
                  <a:lnTo>
                    <a:pt x="44173" y="1045"/>
                  </a:lnTo>
                  <a:lnTo>
                    <a:pt x="44307" y="1449"/>
                  </a:lnTo>
                  <a:lnTo>
                    <a:pt x="44341" y="1920"/>
                  </a:lnTo>
                  <a:lnTo>
                    <a:pt x="44341" y="2391"/>
                  </a:lnTo>
                  <a:lnTo>
                    <a:pt x="44341" y="2829"/>
                  </a:lnTo>
                  <a:lnTo>
                    <a:pt x="44307" y="3570"/>
                  </a:lnTo>
                  <a:lnTo>
                    <a:pt x="44274" y="4815"/>
                  </a:lnTo>
                  <a:lnTo>
                    <a:pt x="44240" y="6061"/>
                  </a:lnTo>
                  <a:lnTo>
                    <a:pt x="44173" y="7273"/>
                  </a:lnTo>
                  <a:lnTo>
                    <a:pt x="44173" y="7879"/>
                  </a:lnTo>
                  <a:lnTo>
                    <a:pt x="44173" y="8485"/>
                  </a:lnTo>
                  <a:lnTo>
                    <a:pt x="44408" y="8485"/>
                  </a:lnTo>
                  <a:lnTo>
                    <a:pt x="44408" y="7644"/>
                  </a:lnTo>
                  <a:lnTo>
                    <a:pt x="44408" y="5792"/>
                  </a:lnTo>
                  <a:lnTo>
                    <a:pt x="44476" y="4411"/>
                  </a:lnTo>
                  <a:lnTo>
                    <a:pt x="44543" y="3031"/>
                  </a:lnTo>
                  <a:lnTo>
                    <a:pt x="44577" y="2391"/>
                  </a:lnTo>
                  <a:lnTo>
                    <a:pt x="44543" y="1987"/>
                  </a:lnTo>
                  <a:lnTo>
                    <a:pt x="44509" y="1583"/>
                  </a:lnTo>
                  <a:lnTo>
                    <a:pt x="44442" y="1213"/>
                  </a:lnTo>
                  <a:lnTo>
                    <a:pt x="44341" y="843"/>
                  </a:lnTo>
                  <a:lnTo>
                    <a:pt x="44240" y="708"/>
                  </a:lnTo>
                  <a:lnTo>
                    <a:pt x="44139" y="573"/>
                  </a:lnTo>
                  <a:lnTo>
                    <a:pt x="44038" y="439"/>
                  </a:lnTo>
                  <a:lnTo>
                    <a:pt x="43903" y="371"/>
                  </a:lnTo>
                  <a:lnTo>
                    <a:pt x="43870" y="270"/>
                  </a:lnTo>
                  <a:lnTo>
                    <a:pt x="43836" y="237"/>
                  </a:lnTo>
                  <a:lnTo>
                    <a:pt x="43802" y="237"/>
                  </a:lnTo>
                  <a:lnTo>
                    <a:pt x="37944" y="203"/>
                  </a:lnTo>
                  <a:lnTo>
                    <a:pt x="32052" y="136"/>
                  </a:lnTo>
                  <a:lnTo>
                    <a:pt x="26194" y="68"/>
                  </a:lnTo>
                  <a:lnTo>
                    <a:pt x="20336" y="35"/>
                  </a:lnTo>
                  <a:lnTo>
                    <a:pt x="6532" y="35"/>
                  </a:lnTo>
                  <a:lnTo>
                    <a:pt x="5151" y="68"/>
                  </a:lnTo>
                  <a:lnTo>
                    <a:pt x="4108" y="35"/>
                  </a:lnTo>
                  <a:lnTo>
                    <a:pt x="28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1532;p9">
              <a:extLst>
                <a:ext uri="{FF2B5EF4-FFF2-40B4-BE49-F238E27FC236}">
                  <a16:creationId xmlns:a16="http://schemas.microsoft.com/office/drawing/2014/main" id="{36828284-77DF-4D33-83E6-8AB73E94FA2B}"/>
                </a:ext>
              </a:extLst>
            </p:cNvPr>
            <p:cNvSpPr/>
            <p:nvPr/>
          </p:nvSpPr>
          <p:spPr>
            <a:xfrm>
              <a:off x="4044197" y="5086262"/>
              <a:ext cx="127386" cy="60359"/>
            </a:xfrm>
            <a:custGeom>
              <a:avLst/>
              <a:gdLst/>
              <a:ahLst/>
              <a:cxnLst/>
              <a:rect l="l" t="t" r="r" b="b"/>
              <a:pathLst>
                <a:path w="2560" h="1213" extrusionOk="0">
                  <a:moveTo>
                    <a:pt x="270" y="0"/>
                  </a:moveTo>
                  <a:lnTo>
                    <a:pt x="102" y="34"/>
                  </a:lnTo>
                  <a:lnTo>
                    <a:pt x="34" y="68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4" y="169"/>
                  </a:lnTo>
                  <a:lnTo>
                    <a:pt x="102" y="202"/>
                  </a:lnTo>
                  <a:lnTo>
                    <a:pt x="68" y="404"/>
                  </a:lnTo>
                  <a:lnTo>
                    <a:pt x="68" y="573"/>
                  </a:lnTo>
                  <a:lnTo>
                    <a:pt x="102" y="977"/>
                  </a:lnTo>
                  <a:lnTo>
                    <a:pt x="102" y="1212"/>
                  </a:lnTo>
                  <a:lnTo>
                    <a:pt x="270" y="1212"/>
                  </a:lnTo>
                  <a:lnTo>
                    <a:pt x="236" y="674"/>
                  </a:lnTo>
                  <a:lnTo>
                    <a:pt x="169" y="169"/>
                  </a:lnTo>
                  <a:lnTo>
                    <a:pt x="708" y="169"/>
                  </a:lnTo>
                  <a:lnTo>
                    <a:pt x="1516" y="202"/>
                  </a:lnTo>
                  <a:lnTo>
                    <a:pt x="2223" y="202"/>
                  </a:lnTo>
                  <a:lnTo>
                    <a:pt x="2290" y="236"/>
                  </a:lnTo>
                  <a:lnTo>
                    <a:pt x="2324" y="337"/>
                  </a:lnTo>
                  <a:lnTo>
                    <a:pt x="2391" y="438"/>
                  </a:lnTo>
                  <a:lnTo>
                    <a:pt x="2391" y="573"/>
                  </a:lnTo>
                  <a:lnTo>
                    <a:pt x="2391" y="876"/>
                  </a:lnTo>
                  <a:lnTo>
                    <a:pt x="2391" y="1212"/>
                  </a:lnTo>
                  <a:lnTo>
                    <a:pt x="2526" y="1212"/>
                  </a:lnTo>
                  <a:lnTo>
                    <a:pt x="2526" y="977"/>
                  </a:lnTo>
                  <a:lnTo>
                    <a:pt x="2559" y="606"/>
                  </a:lnTo>
                  <a:lnTo>
                    <a:pt x="2526" y="404"/>
                  </a:lnTo>
                  <a:lnTo>
                    <a:pt x="2458" y="236"/>
                  </a:lnTo>
                  <a:lnTo>
                    <a:pt x="2391" y="169"/>
                  </a:lnTo>
                  <a:lnTo>
                    <a:pt x="2324" y="101"/>
                  </a:lnTo>
                  <a:lnTo>
                    <a:pt x="2223" y="68"/>
                  </a:lnTo>
                  <a:lnTo>
                    <a:pt x="2155" y="34"/>
                  </a:lnTo>
                  <a:lnTo>
                    <a:pt x="1718" y="34"/>
                  </a:lnTo>
                  <a:lnTo>
                    <a:pt x="5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3" name="Google Shape;1533;p9">
            <a:extLst>
              <a:ext uri="{FF2B5EF4-FFF2-40B4-BE49-F238E27FC236}">
                <a16:creationId xmlns:a16="http://schemas.microsoft.com/office/drawing/2014/main" id="{306B7E45-A37C-4084-B1F6-EBF06626E41D}"/>
              </a:ext>
            </a:extLst>
          </p:cNvPr>
          <p:cNvGrpSpPr/>
          <p:nvPr/>
        </p:nvGrpSpPr>
        <p:grpSpPr>
          <a:xfrm rot="5400000">
            <a:off x="834544" y="1937458"/>
            <a:ext cx="592610" cy="2261429"/>
            <a:chOff x="135698" y="3632076"/>
            <a:chExt cx="366930" cy="1514545"/>
          </a:xfrm>
          <a:solidFill>
            <a:srgbClr val="C1D4D6"/>
          </a:solidFill>
        </p:grpSpPr>
        <p:sp>
          <p:nvSpPr>
            <p:cNvPr id="284" name="Google Shape;1534;p9">
              <a:extLst>
                <a:ext uri="{FF2B5EF4-FFF2-40B4-BE49-F238E27FC236}">
                  <a16:creationId xmlns:a16="http://schemas.microsoft.com/office/drawing/2014/main" id="{A97C32A3-2A34-4DE3-BD4C-A894BC017ED9}"/>
                </a:ext>
              </a:extLst>
            </p:cNvPr>
            <p:cNvSpPr/>
            <p:nvPr/>
          </p:nvSpPr>
          <p:spPr>
            <a:xfrm>
              <a:off x="135698" y="3632076"/>
              <a:ext cx="366930" cy="1514545"/>
            </a:xfrm>
            <a:custGeom>
              <a:avLst/>
              <a:gdLst/>
              <a:ahLst/>
              <a:cxnLst/>
              <a:rect l="l" t="t" r="r" b="b"/>
              <a:pathLst>
                <a:path w="7374" h="30437" extrusionOk="0">
                  <a:moveTo>
                    <a:pt x="2660" y="236"/>
                  </a:moveTo>
                  <a:lnTo>
                    <a:pt x="2862" y="270"/>
                  </a:lnTo>
                  <a:lnTo>
                    <a:pt x="2997" y="337"/>
                  </a:lnTo>
                  <a:lnTo>
                    <a:pt x="3131" y="404"/>
                  </a:lnTo>
                  <a:lnTo>
                    <a:pt x="3199" y="539"/>
                  </a:lnTo>
                  <a:lnTo>
                    <a:pt x="3266" y="674"/>
                  </a:lnTo>
                  <a:lnTo>
                    <a:pt x="3333" y="842"/>
                  </a:lnTo>
                  <a:lnTo>
                    <a:pt x="3401" y="1179"/>
                  </a:lnTo>
                  <a:lnTo>
                    <a:pt x="3468" y="1650"/>
                  </a:lnTo>
                  <a:lnTo>
                    <a:pt x="3535" y="2155"/>
                  </a:lnTo>
                  <a:lnTo>
                    <a:pt x="3569" y="3165"/>
                  </a:lnTo>
                  <a:lnTo>
                    <a:pt x="3603" y="3502"/>
                  </a:lnTo>
                  <a:lnTo>
                    <a:pt x="3670" y="3805"/>
                  </a:lnTo>
                  <a:lnTo>
                    <a:pt x="3535" y="3872"/>
                  </a:lnTo>
                  <a:lnTo>
                    <a:pt x="3502" y="3805"/>
                  </a:lnTo>
                  <a:lnTo>
                    <a:pt x="3468" y="3771"/>
                  </a:lnTo>
                  <a:lnTo>
                    <a:pt x="3367" y="3771"/>
                  </a:lnTo>
                  <a:lnTo>
                    <a:pt x="3367" y="3839"/>
                  </a:lnTo>
                  <a:lnTo>
                    <a:pt x="3367" y="3940"/>
                  </a:lnTo>
                  <a:lnTo>
                    <a:pt x="3030" y="4074"/>
                  </a:lnTo>
                  <a:lnTo>
                    <a:pt x="2727" y="4142"/>
                  </a:lnTo>
                  <a:lnTo>
                    <a:pt x="2357" y="4175"/>
                  </a:lnTo>
                  <a:lnTo>
                    <a:pt x="1987" y="4142"/>
                  </a:lnTo>
                  <a:lnTo>
                    <a:pt x="1583" y="4175"/>
                  </a:lnTo>
                  <a:lnTo>
                    <a:pt x="1381" y="4175"/>
                  </a:lnTo>
                  <a:lnTo>
                    <a:pt x="1145" y="4142"/>
                  </a:lnTo>
                  <a:lnTo>
                    <a:pt x="976" y="4108"/>
                  </a:lnTo>
                  <a:lnTo>
                    <a:pt x="808" y="4041"/>
                  </a:lnTo>
                  <a:lnTo>
                    <a:pt x="707" y="3872"/>
                  </a:lnTo>
                  <a:lnTo>
                    <a:pt x="640" y="3670"/>
                  </a:lnTo>
                  <a:lnTo>
                    <a:pt x="471" y="2896"/>
                  </a:lnTo>
                  <a:lnTo>
                    <a:pt x="337" y="2121"/>
                  </a:lnTo>
                  <a:lnTo>
                    <a:pt x="269" y="1751"/>
                  </a:lnTo>
                  <a:lnTo>
                    <a:pt x="236" y="1381"/>
                  </a:lnTo>
                  <a:lnTo>
                    <a:pt x="236" y="977"/>
                  </a:lnTo>
                  <a:lnTo>
                    <a:pt x="269" y="573"/>
                  </a:lnTo>
                  <a:lnTo>
                    <a:pt x="640" y="472"/>
                  </a:lnTo>
                  <a:lnTo>
                    <a:pt x="1044" y="371"/>
                  </a:lnTo>
                  <a:lnTo>
                    <a:pt x="1448" y="303"/>
                  </a:lnTo>
                  <a:lnTo>
                    <a:pt x="1886" y="236"/>
                  </a:lnTo>
                  <a:close/>
                  <a:moveTo>
                    <a:pt x="3401" y="4175"/>
                  </a:moveTo>
                  <a:lnTo>
                    <a:pt x="3502" y="4579"/>
                  </a:lnTo>
                  <a:lnTo>
                    <a:pt x="3603" y="5118"/>
                  </a:lnTo>
                  <a:lnTo>
                    <a:pt x="3603" y="5320"/>
                  </a:lnTo>
                  <a:lnTo>
                    <a:pt x="3636" y="5488"/>
                  </a:lnTo>
                  <a:lnTo>
                    <a:pt x="2997" y="5556"/>
                  </a:lnTo>
                  <a:lnTo>
                    <a:pt x="2357" y="5623"/>
                  </a:lnTo>
                  <a:lnTo>
                    <a:pt x="1818" y="5690"/>
                  </a:lnTo>
                  <a:lnTo>
                    <a:pt x="1549" y="5724"/>
                  </a:lnTo>
                  <a:lnTo>
                    <a:pt x="1313" y="5825"/>
                  </a:lnTo>
                  <a:lnTo>
                    <a:pt x="1313" y="5657"/>
                  </a:lnTo>
                  <a:lnTo>
                    <a:pt x="1279" y="5488"/>
                  </a:lnTo>
                  <a:lnTo>
                    <a:pt x="1212" y="5152"/>
                  </a:lnTo>
                  <a:lnTo>
                    <a:pt x="1178" y="4748"/>
                  </a:lnTo>
                  <a:lnTo>
                    <a:pt x="1145" y="4377"/>
                  </a:lnTo>
                  <a:lnTo>
                    <a:pt x="1482" y="4377"/>
                  </a:lnTo>
                  <a:lnTo>
                    <a:pt x="1785" y="4344"/>
                  </a:lnTo>
                  <a:lnTo>
                    <a:pt x="2222" y="4377"/>
                  </a:lnTo>
                  <a:lnTo>
                    <a:pt x="2626" y="4344"/>
                  </a:lnTo>
                  <a:lnTo>
                    <a:pt x="3030" y="4310"/>
                  </a:lnTo>
                  <a:lnTo>
                    <a:pt x="3199" y="4243"/>
                  </a:lnTo>
                  <a:lnTo>
                    <a:pt x="3401" y="4175"/>
                  </a:lnTo>
                  <a:close/>
                  <a:moveTo>
                    <a:pt x="3737" y="5724"/>
                  </a:moveTo>
                  <a:lnTo>
                    <a:pt x="3838" y="5758"/>
                  </a:lnTo>
                  <a:lnTo>
                    <a:pt x="3906" y="5791"/>
                  </a:lnTo>
                  <a:lnTo>
                    <a:pt x="3939" y="5892"/>
                  </a:lnTo>
                  <a:lnTo>
                    <a:pt x="3973" y="5993"/>
                  </a:lnTo>
                  <a:lnTo>
                    <a:pt x="4007" y="6263"/>
                  </a:lnTo>
                  <a:lnTo>
                    <a:pt x="3973" y="6532"/>
                  </a:lnTo>
                  <a:lnTo>
                    <a:pt x="2593" y="6700"/>
                  </a:lnTo>
                  <a:lnTo>
                    <a:pt x="2020" y="6768"/>
                  </a:lnTo>
                  <a:lnTo>
                    <a:pt x="1751" y="6835"/>
                  </a:lnTo>
                  <a:lnTo>
                    <a:pt x="1448" y="6936"/>
                  </a:lnTo>
                  <a:lnTo>
                    <a:pt x="1279" y="6667"/>
                  </a:lnTo>
                  <a:lnTo>
                    <a:pt x="1212" y="6532"/>
                  </a:lnTo>
                  <a:lnTo>
                    <a:pt x="1145" y="6397"/>
                  </a:lnTo>
                  <a:lnTo>
                    <a:pt x="1111" y="6229"/>
                  </a:lnTo>
                  <a:lnTo>
                    <a:pt x="1111" y="6061"/>
                  </a:lnTo>
                  <a:lnTo>
                    <a:pt x="1246" y="6061"/>
                  </a:lnTo>
                  <a:lnTo>
                    <a:pt x="1414" y="6027"/>
                  </a:lnTo>
                  <a:lnTo>
                    <a:pt x="1684" y="5960"/>
                  </a:lnTo>
                  <a:lnTo>
                    <a:pt x="2290" y="5859"/>
                  </a:lnTo>
                  <a:lnTo>
                    <a:pt x="2896" y="5791"/>
                  </a:lnTo>
                  <a:lnTo>
                    <a:pt x="3737" y="5724"/>
                  </a:lnTo>
                  <a:close/>
                  <a:moveTo>
                    <a:pt x="3771" y="6801"/>
                  </a:moveTo>
                  <a:lnTo>
                    <a:pt x="3771" y="6835"/>
                  </a:lnTo>
                  <a:lnTo>
                    <a:pt x="3771" y="7374"/>
                  </a:lnTo>
                  <a:lnTo>
                    <a:pt x="3838" y="7946"/>
                  </a:lnTo>
                  <a:lnTo>
                    <a:pt x="3906" y="8518"/>
                  </a:lnTo>
                  <a:lnTo>
                    <a:pt x="3973" y="9057"/>
                  </a:lnTo>
                  <a:lnTo>
                    <a:pt x="4040" y="9798"/>
                  </a:lnTo>
                  <a:lnTo>
                    <a:pt x="4175" y="10505"/>
                  </a:lnTo>
                  <a:lnTo>
                    <a:pt x="4276" y="10942"/>
                  </a:lnTo>
                  <a:lnTo>
                    <a:pt x="4444" y="11380"/>
                  </a:lnTo>
                  <a:lnTo>
                    <a:pt x="4815" y="12188"/>
                  </a:lnTo>
                  <a:lnTo>
                    <a:pt x="4411" y="12323"/>
                  </a:lnTo>
                  <a:lnTo>
                    <a:pt x="3973" y="12424"/>
                  </a:lnTo>
                  <a:lnTo>
                    <a:pt x="3131" y="12525"/>
                  </a:lnTo>
                  <a:lnTo>
                    <a:pt x="2694" y="12559"/>
                  </a:lnTo>
                  <a:lnTo>
                    <a:pt x="2458" y="12592"/>
                  </a:lnTo>
                  <a:lnTo>
                    <a:pt x="2256" y="12660"/>
                  </a:lnTo>
                  <a:lnTo>
                    <a:pt x="2222" y="11919"/>
                  </a:lnTo>
                  <a:lnTo>
                    <a:pt x="2155" y="11178"/>
                  </a:lnTo>
                  <a:lnTo>
                    <a:pt x="1987" y="9697"/>
                  </a:lnTo>
                  <a:lnTo>
                    <a:pt x="1953" y="9057"/>
                  </a:lnTo>
                  <a:lnTo>
                    <a:pt x="1886" y="8384"/>
                  </a:lnTo>
                  <a:lnTo>
                    <a:pt x="1785" y="7744"/>
                  </a:lnTo>
                  <a:lnTo>
                    <a:pt x="1684" y="7407"/>
                  </a:lnTo>
                  <a:lnTo>
                    <a:pt x="1583" y="7104"/>
                  </a:lnTo>
                  <a:lnTo>
                    <a:pt x="1886" y="7071"/>
                  </a:lnTo>
                  <a:lnTo>
                    <a:pt x="2222" y="7037"/>
                  </a:lnTo>
                  <a:lnTo>
                    <a:pt x="2862" y="6936"/>
                  </a:lnTo>
                  <a:lnTo>
                    <a:pt x="3771" y="6801"/>
                  </a:lnTo>
                  <a:close/>
                  <a:moveTo>
                    <a:pt x="5185" y="12256"/>
                  </a:moveTo>
                  <a:lnTo>
                    <a:pt x="5185" y="12424"/>
                  </a:lnTo>
                  <a:lnTo>
                    <a:pt x="5252" y="12592"/>
                  </a:lnTo>
                  <a:lnTo>
                    <a:pt x="5320" y="12761"/>
                  </a:lnTo>
                  <a:lnTo>
                    <a:pt x="5421" y="12929"/>
                  </a:lnTo>
                  <a:lnTo>
                    <a:pt x="5623" y="13232"/>
                  </a:lnTo>
                  <a:lnTo>
                    <a:pt x="5892" y="13535"/>
                  </a:lnTo>
                  <a:lnTo>
                    <a:pt x="6161" y="13804"/>
                  </a:lnTo>
                  <a:lnTo>
                    <a:pt x="6431" y="14107"/>
                  </a:lnTo>
                  <a:lnTo>
                    <a:pt x="6666" y="14410"/>
                  </a:lnTo>
                  <a:lnTo>
                    <a:pt x="6734" y="14579"/>
                  </a:lnTo>
                  <a:lnTo>
                    <a:pt x="6801" y="14747"/>
                  </a:lnTo>
                  <a:lnTo>
                    <a:pt x="6868" y="14983"/>
                  </a:lnTo>
                  <a:lnTo>
                    <a:pt x="6868" y="15252"/>
                  </a:lnTo>
                  <a:lnTo>
                    <a:pt x="6868" y="15488"/>
                  </a:lnTo>
                  <a:lnTo>
                    <a:pt x="6835" y="15723"/>
                  </a:lnTo>
                  <a:lnTo>
                    <a:pt x="6700" y="16228"/>
                  </a:lnTo>
                  <a:lnTo>
                    <a:pt x="6532" y="16700"/>
                  </a:lnTo>
                  <a:lnTo>
                    <a:pt x="6363" y="17171"/>
                  </a:lnTo>
                  <a:lnTo>
                    <a:pt x="6229" y="17676"/>
                  </a:lnTo>
                  <a:lnTo>
                    <a:pt x="6161" y="17912"/>
                  </a:lnTo>
                  <a:lnTo>
                    <a:pt x="6128" y="18147"/>
                  </a:lnTo>
                  <a:lnTo>
                    <a:pt x="6128" y="18383"/>
                  </a:lnTo>
                  <a:lnTo>
                    <a:pt x="6161" y="18652"/>
                  </a:lnTo>
                  <a:lnTo>
                    <a:pt x="5320" y="18821"/>
                  </a:lnTo>
                  <a:lnTo>
                    <a:pt x="4882" y="18888"/>
                  </a:lnTo>
                  <a:lnTo>
                    <a:pt x="4444" y="18955"/>
                  </a:lnTo>
                  <a:lnTo>
                    <a:pt x="3636" y="19023"/>
                  </a:lnTo>
                  <a:lnTo>
                    <a:pt x="3232" y="19090"/>
                  </a:lnTo>
                  <a:lnTo>
                    <a:pt x="2862" y="19191"/>
                  </a:lnTo>
                  <a:lnTo>
                    <a:pt x="2727" y="18888"/>
                  </a:lnTo>
                  <a:lnTo>
                    <a:pt x="2559" y="18619"/>
                  </a:lnTo>
                  <a:lnTo>
                    <a:pt x="2323" y="18383"/>
                  </a:lnTo>
                  <a:lnTo>
                    <a:pt x="2088" y="18147"/>
                  </a:lnTo>
                  <a:lnTo>
                    <a:pt x="1852" y="17945"/>
                  </a:lnTo>
                  <a:lnTo>
                    <a:pt x="1650" y="17710"/>
                  </a:lnTo>
                  <a:lnTo>
                    <a:pt x="1515" y="17508"/>
                  </a:lnTo>
                  <a:lnTo>
                    <a:pt x="1381" y="17272"/>
                  </a:lnTo>
                  <a:lnTo>
                    <a:pt x="1279" y="17003"/>
                  </a:lnTo>
                  <a:lnTo>
                    <a:pt x="1212" y="16733"/>
                  </a:lnTo>
                  <a:lnTo>
                    <a:pt x="1145" y="16464"/>
                  </a:lnTo>
                  <a:lnTo>
                    <a:pt x="1111" y="16161"/>
                  </a:lnTo>
                  <a:lnTo>
                    <a:pt x="1111" y="15757"/>
                  </a:lnTo>
                  <a:lnTo>
                    <a:pt x="1178" y="15319"/>
                  </a:lnTo>
                  <a:lnTo>
                    <a:pt x="1279" y="14915"/>
                  </a:lnTo>
                  <a:lnTo>
                    <a:pt x="1414" y="14511"/>
                  </a:lnTo>
                  <a:lnTo>
                    <a:pt x="1684" y="13703"/>
                  </a:lnTo>
                  <a:lnTo>
                    <a:pt x="1818" y="13299"/>
                  </a:lnTo>
                  <a:lnTo>
                    <a:pt x="1919" y="12929"/>
                  </a:lnTo>
                  <a:lnTo>
                    <a:pt x="2357" y="12862"/>
                  </a:lnTo>
                  <a:lnTo>
                    <a:pt x="2795" y="12828"/>
                  </a:lnTo>
                  <a:lnTo>
                    <a:pt x="3704" y="12660"/>
                  </a:lnTo>
                  <a:lnTo>
                    <a:pt x="4007" y="12626"/>
                  </a:lnTo>
                  <a:lnTo>
                    <a:pt x="4343" y="12559"/>
                  </a:lnTo>
                  <a:lnTo>
                    <a:pt x="4646" y="12491"/>
                  </a:lnTo>
                  <a:lnTo>
                    <a:pt x="4916" y="12390"/>
                  </a:lnTo>
                  <a:lnTo>
                    <a:pt x="4983" y="12357"/>
                  </a:lnTo>
                  <a:lnTo>
                    <a:pt x="5050" y="12323"/>
                  </a:lnTo>
                  <a:lnTo>
                    <a:pt x="5185" y="12256"/>
                  </a:lnTo>
                  <a:close/>
                  <a:moveTo>
                    <a:pt x="2054" y="0"/>
                  </a:moveTo>
                  <a:lnTo>
                    <a:pt x="1549" y="34"/>
                  </a:lnTo>
                  <a:lnTo>
                    <a:pt x="1044" y="135"/>
                  </a:lnTo>
                  <a:lnTo>
                    <a:pt x="539" y="270"/>
                  </a:lnTo>
                  <a:lnTo>
                    <a:pt x="303" y="337"/>
                  </a:lnTo>
                  <a:lnTo>
                    <a:pt x="101" y="472"/>
                  </a:lnTo>
                  <a:lnTo>
                    <a:pt x="67" y="505"/>
                  </a:lnTo>
                  <a:lnTo>
                    <a:pt x="67" y="539"/>
                  </a:lnTo>
                  <a:lnTo>
                    <a:pt x="67" y="573"/>
                  </a:lnTo>
                  <a:lnTo>
                    <a:pt x="101" y="606"/>
                  </a:lnTo>
                  <a:lnTo>
                    <a:pt x="34" y="808"/>
                  </a:lnTo>
                  <a:lnTo>
                    <a:pt x="0" y="1010"/>
                  </a:lnTo>
                  <a:lnTo>
                    <a:pt x="0" y="1414"/>
                  </a:lnTo>
                  <a:lnTo>
                    <a:pt x="67" y="1852"/>
                  </a:lnTo>
                  <a:lnTo>
                    <a:pt x="135" y="2256"/>
                  </a:lnTo>
                  <a:lnTo>
                    <a:pt x="236" y="2828"/>
                  </a:lnTo>
                  <a:lnTo>
                    <a:pt x="370" y="3401"/>
                  </a:lnTo>
                  <a:lnTo>
                    <a:pt x="404" y="3738"/>
                  </a:lnTo>
                  <a:lnTo>
                    <a:pt x="438" y="3940"/>
                  </a:lnTo>
                  <a:lnTo>
                    <a:pt x="505" y="4108"/>
                  </a:lnTo>
                  <a:lnTo>
                    <a:pt x="606" y="4209"/>
                  </a:lnTo>
                  <a:lnTo>
                    <a:pt x="673" y="4276"/>
                  </a:lnTo>
                  <a:lnTo>
                    <a:pt x="808" y="4344"/>
                  </a:lnTo>
                  <a:lnTo>
                    <a:pt x="909" y="4377"/>
                  </a:lnTo>
                  <a:lnTo>
                    <a:pt x="943" y="4815"/>
                  </a:lnTo>
                  <a:lnTo>
                    <a:pt x="976" y="5253"/>
                  </a:lnTo>
                  <a:lnTo>
                    <a:pt x="1010" y="5589"/>
                  </a:lnTo>
                  <a:lnTo>
                    <a:pt x="1044" y="5791"/>
                  </a:lnTo>
                  <a:lnTo>
                    <a:pt x="1145" y="5926"/>
                  </a:lnTo>
                  <a:lnTo>
                    <a:pt x="1111" y="5960"/>
                  </a:lnTo>
                  <a:lnTo>
                    <a:pt x="1077" y="5892"/>
                  </a:lnTo>
                  <a:lnTo>
                    <a:pt x="1010" y="5892"/>
                  </a:lnTo>
                  <a:lnTo>
                    <a:pt x="943" y="6027"/>
                  </a:lnTo>
                  <a:lnTo>
                    <a:pt x="943" y="6162"/>
                  </a:lnTo>
                  <a:lnTo>
                    <a:pt x="943" y="6296"/>
                  </a:lnTo>
                  <a:lnTo>
                    <a:pt x="976" y="6465"/>
                  </a:lnTo>
                  <a:lnTo>
                    <a:pt x="1111" y="6768"/>
                  </a:lnTo>
                  <a:lnTo>
                    <a:pt x="1279" y="7003"/>
                  </a:lnTo>
                  <a:lnTo>
                    <a:pt x="1212" y="7037"/>
                  </a:lnTo>
                  <a:lnTo>
                    <a:pt x="1178" y="7071"/>
                  </a:lnTo>
                  <a:lnTo>
                    <a:pt x="1212" y="7104"/>
                  </a:lnTo>
                  <a:lnTo>
                    <a:pt x="1381" y="7104"/>
                  </a:lnTo>
                  <a:lnTo>
                    <a:pt x="1482" y="7744"/>
                  </a:lnTo>
                  <a:lnTo>
                    <a:pt x="1583" y="8417"/>
                  </a:lnTo>
                  <a:lnTo>
                    <a:pt x="1684" y="9057"/>
                  </a:lnTo>
                  <a:lnTo>
                    <a:pt x="1751" y="9697"/>
                  </a:lnTo>
                  <a:lnTo>
                    <a:pt x="1886" y="11212"/>
                  </a:lnTo>
                  <a:lnTo>
                    <a:pt x="1953" y="11986"/>
                  </a:lnTo>
                  <a:lnTo>
                    <a:pt x="1987" y="12727"/>
                  </a:lnTo>
                  <a:lnTo>
                    <a:pt x="1987" y="12761"/>
                  </a:lnTo>
                  <a:lnTo>
                    <a:pt x="1919" y="12828"/>
                  </a:lnTo>
                  <a:lnTo>
                    <a:pt x="1919" y="12794"/>
                  </a:lnTo>
                  <a:lnTo>
                    <a:pt x="1852" y="12828"/>
                  </a:lnTo>
                  <a:lnTo>
                    <a:pt x="1785" y="12929"/>
                  </a:lnTo>
                  <a:lnTo>
                    <a:pt x="1684" y="13165"/>
                  </a:lnTo>
                  <a:lnTo>
                    <a:pt x="1549" y="13636"/>
                  </a:lnTo>
                  <a:lnTo>
                    <a:pt x="1313" y="14141"/>
                  </a:lnTo>
                  <a:lnTo>
                    <a:pt x="1145" y="14680"/>
                  </a:lnTo>
                  <a:lnTo>
                    <a:pt x="1010" y="15218"/>
                  </a:lnTo>
                  <a:lnTo>
                    <a:pt x="909" y="15791"/>
                  </a:lnTo>
                  <a:lnTo>
                    <a:pt x="909" y="16296"/>
                  </a:lnTo>
                  <a:lnTo>
                    <a:pt x="943" y="16767"/>
                  </a:lnTo>
                  <a:lnTo>
                    <a:pt x="1077" y="17238"/>
                  </a:lnTo>
                  <a:lnTo>
                    <a:pt x="1145" y="17440"/>
                  </a:lnTo>
                  <a:lnTo>
                    <a:pt x="1279" y="17676"/>
                  </a:lnTo>
                  <a:lnTo>
                    <a:pt x="1414" y="17912"/>
                  </a:lnTo>
                  <a:lnTo>
                    <a:pt x="1616" y="18114"/>
                  </a:lnTo>
                  <a:lnTo>
                    <a:pt x="2020" y="18484"/>
                  </a:lnTo>
                  <a:lnTo>
                    <a:pt x="2189" y="18652"/>
                  </a:lnTo>
                  <a:lnTo>
                    <a:pt x="2391" y="18854"/>
                  </a:lnTo>
                  <a:lnTo>
                    <a:pt x="2525" y="19090"/>
                  </a:lnTo>
                  <a:lnTo>
                    <a:pt x="2626" y="19359"/>
                  </a:lnTo>
                  <a:lnTo>
                    <a:pt x="2660" y="19427"/>
                  </a:lnTo>
                  <a:lnTo>
                    <a:pt x="2727" y="19460"/>
                  </a:lnTo>
                  <a:lnTo>
                    <a:pt x="2761" y="19460"/>
                  </a:lnTo>
                  <a:lnTo>
                    <a:pt x="2828" y="19427"/>
                  </a:lnTo>
                  <a:lnTo>
                    <a:pt x="2963" y="19764"/>
                  </a:lnTo>
                  <a:lnTo>
                    <a:pt x="3098" y="20134"/>
                  </a:lnTo>
                  <a:lnTo>
                    <a:pt x="3199" y="20471"/>
                  </a:lnTo>
                  <a:lnTo>
                    <a:pt x="3266" y="20841"/>
                  </a:lnTo>
                  <a:lnTo>
                    <a:pt x="3333" y="21582"/>
                  </a:lnTo>
                  <a:lnTo>
                    <a:pt x="3434" y="22322"/>
                  </a:lnTo>
                  <a:lnTo>
                    <a:pt x="3704" y="24107"/>
                  </a:lnTo>
                  <a:lnTo>
                    <a:pt x="3838" y="24982"/>
                  </a:lnTo>
                  <a:lnTo>
                    <a:pt x="3939" y="25891"/>
                  </a:lnTo>
                  <a:lnTo>
                    <a:pt x="4074" y="27036"/>
                  </a:lnTo>
                  <a:lnTo>
                    <a:pt x="4209" y="28181"/>
                  </a:lnTo>
                  <a:lnTo>
                    <a:pt x="4411" y="29325"/>
                  </a:lnTo>
                  <a:lnTo>
                    <a:pt x="4680" y="30436"/>
                  </a:lnTo>
                  <a:lnTo>
                    <a:pt x="4983" y="30436"/>
                  </a:lnTo>
                  <a:lnTo>
                    <a:pt x="4781" y="29797"/>
                  </a:lnTo>
                  <a:lnTo>
                    <a:pt x="4613" y="29123"/>
                  </a:lnTo>
                  <a:lnTo>
                    <a:pt x="4444" y="28181"/>
                  </a:lnTo>
                  <a:lnTo>
                    <a:pt x="4343" y="27271"/>
                  </a:lnTo>
                  <a:lnTo>
                    <a:pt x="4141" y="25386"/>
                  </a:lnTo>
                  <a:lnTo>
                    <a:pt x="3872" y="23669"/>
                  </a:lnTo>
                  <a:lnTo>
                    <a:pt x="3603" y="21986"/>
                  </a:lnTo>
                  <a:lnTo>
                    <a:pt x="3535" y="21312"/>
                  </a:lnTo>
                  <a:lnTo>
                    <a:pt x="3434" y="20639"/>
                  </a:lnTo>
                  <a:lnTo>
                    <a:pt x="3367" y="20302"/>
                  </a:lnTo>
                  <a:lnTo>
                    <a:pt x="3266" y="19966"/>
                  </a:lnTo>
                  <a:lnTo>
                    <a:pt x="3165" y="19663"/>
                  </a:lnTo>
                  <a:lnTo>
                    <a:pt x="2997" y="19393"/>
                  </a:lnTo>
                  <a:lnTo>
                    <a:pt x="3939" y="19225"/>
                  </a:lnTo>
                  <a:lnTo>
                    <a:pt x="4882" y="19124"/>
                  </a:lnTo>
                  <a:lnTo>
                    <a:pt x="5488" y="19056"/>
                  </a:lnTo>
                  <a:lnTo>
                    <a:pt x="5757" y="18989"/>
                  </a:lnTo>
                  <a:lnTo>
                    <a:pt x="6060" y="18888"/>
                  </a:lnTo>
                  <a:lnTo>
                    <a:pt x="6060" y="18888"/>
                  </a:lnTo>
                  <a:lnTo>
                    <a:pt x="6027" y="19663"/>
                  </a:lnTo>
                  <a:lnTo>
                    <a:pt x="6027" y="20437"/>
                  </a:lnTo>
                  <a:lnTo>
                    <a:pt x="6094" y="21211"/>
                  </a:lnTo>
                  <a:lnTo>
                    <a:pt x="6161" y="21986"/>
                  </a:lnTo>
                  <a:lnTo>
                    <a:pt x="6363" y="23568"/>
                  </a:lnTo>
                  <a:lnTo>
                    <a:pt x="6532" y="25083"/>
                  </a:lnTo>
                  <a:lnTo>
                    <a:pt x="7070" y="30436"/>
                  </a:lnTo>
                  <a:lnTo>
                    <a:pt x="7373" y="30436"/>
                  </a:lnTo>
                  <a:lnTo>
                    <a:pt x="7104" y="27777"/>
                  </a:lnTo>
                  <a:lnTo>
                    <a:pt x="6801" y="25083"/>
                  </a:lnTo>
                  <a:lnTo>
                    <a:pt x="6498" y="21952"/>
                  </a:lnTo>
                  <a:lnTo>
                    <a:pt x="6195" y="18821"/>
                  </a:lnTo>
                  <a:lnTo>
                    <a:pt x="6262" y="19023"/>
                  </a:lnTo>
                  <a:lnTo>
                    <a:pt x="6296" y="19056"/>
                  </a:lnTo>
                  <a:lnTo>
                    <a:pt x="6330" y="19090"/>
                  </a:lnTo>
                  <a:lnTo>
                    <a:pt x="6431" y="19124"/>
                  </a:lnTo>
                  <a:lnTo>
                    <a:pt x="6498" y="19056"/>
                  </a:lnTo>
                  <a:lnTo>
                    <a:pt x="6532" y="19023"/>
                  </a:lnTo>
                  <a:lnTo>
                    <a:pt x="6532" y="18955"/>
                  </a:lnTo>
                  <a:lnTo>
                    <a:pt x="6464" y="18686"/>
                  </a:lnTo>
                  <a:lnTo>
                    <a:pt x="6431" y="18450"/>
                  </a:lnTo>
                  <a:lnTo>
                    <a:pt x="6431" y="18181"/>
                  </a:lnTo>
                  <a:lnTo>
                    <a:pt x="6464" y="17945"/>
                  </a:lnTo>
                  <a:lnTo>
                    <a:pt x="6565" y="17440"/>
                  </a:lnTo>
                  <a:lnTo>
                    <a:pt x="6734" y="16935"/>
                  </a:lnTo>
                  <a:lnTo>
                    <a:pt x="6868" y="16430"/>
                  </a:lnTo>
                  <a:lnTo>
                    <a:pt x="7037" y="15925"/>
                  </a:lnTo>
                  <a:lnTo>
                    <a:pt x="7104" y="15420"/>
                  </a:lnTo>
                  <a:lnTo>
                    <a:pt x="7104" y="15185"/>
                  </a:lnTo>
                  <a:lnTo>
                    <a:pt x="7104" y="14915"/>
                  </a:lnTo>
                  <a:lnTo>
                    <a:pt x="7070" y="14713"/>
                  </a:lnTo>
                  <a:lnTo>
                    <a:pt x="7037" y="14545"/>
                  </a:lnTo>
                  <a:lnTo>
                    <a:pt x="6868" y="14208"/>
                  </a:lnTo>
                  <a:lnTo>
                    <a:pt x="6666" y="13905"/>
                  </a:lnTo>
                  <a:lnTo>
                    <a:pt x="6397" y="13636"/>
                  </a:lnTo>
                  <a:lnTo>
                    <a:pt x="6060" y="13266"/>
                  </a:lnTo>
                  <a:lnTo>
                    <a:pt x="5757" y="12862"/>
                  </a:lnTo>
                  <a:lnTo>
                    <a:pt x="5623" y="12660"/>
                  </a:lnTo>
                  <a:lnTo>
                    <a:pt x="5488" y="12458"/>
                  </a:lnTo>
                  <a:lnTo>
                    <a:pt x="5387" y="12222"/>
                  </a:lnTo>
                  <a:lnTo>
                    <a:pt x="5320" y="11953"/>
                  </a:lnTo>
                  <a:lnTo>
                    <a:pt x="5286" y="11919"/>
                  </a:lnTo>
                  <a:lnTo>
                    <a:pt x="5219" y="11919"/>
                  </a:lnTo>
                  <a:lnTo>
                    <a:pt x="5185" y="11953"/>
                  </a:lnTo>
                  <a:lnTo>
                    <a:pt x="5185" y="12087"/>
                  </a:lnTo>
                  <a:lnTo>
                    <a:pt x="5118" y="12054"/>
                  </a:lnTo>
                  <a:lnTo>
                    <a:pt x="5050" y="12054"/>
                  </a:lnTo>
                  <a:lnTo>
                    <a:pt x="5017" y="12087"/>
                  </a:lnTo>
                  <a:lnTo>
                    <a:pt x="4983" y="11919"/>
                  </a:lnTo>
                  <a:lnTo>
                    <a:pt x="4882" y="11751"/>
                  </a:lnTo>
                  <a:lnTo>
                    <a:pt x="4613" y="11111"/>
                  </a:lnTo>
                  <a:lnTo>
                    <a:pt x="4478" y="10808"/>
                  </a:lnTo>
                  <a:lnTo>
                    <a:pt x="4411" y="10437"/>
                  </a:lnTo>
                  <a:lnTo>
                    <a:pt x="4242" y="9596"/>
                  </a:lnTo>
                  <a:lnTo>
                    <a:pt x="4141" y="8687"/>
                  </a:lnTo>
                  <a:lnTo>
                    <a:pt x="4141" y="8350"/>
                  </a:lnTo>
                  <a:lnTo>
                    <a:pt x="4108" y="7710"/>
                  </a:lnTo>
                  <a:lnTo>
                    <a:pt x="4074" y="7374"/>
                  </a:lnTo>
                  <a:lnTo>
                    <a:pt x="4007" y="7104"/>
                  </a:lnTo>
                  <a:lnTo>
                    <a:pt x="3939" y="6902"/>
                  </a:lnTo>
                  <a:lnTo>
                    <a:pt x="3872" y="6835"/>
                  </a:lnTo>
                  <a:lnTo>
                    <a:pt x="3838" y="6801"/>
                  </a:lnTo>
                  <a:lnTo>
                    <a:pt x="3973" y="6801"/>
                  </a:lnTo>
                  <a:lnTo>
                    <a:pt x="4007" y="6835"/>
                  </a:lnTo>
                  <a:lnTo>
                    <a:pt x="4141" y="6835"/>
                  </a:lnTo>
                  <a:lnTo>
                    <a:pt x="4209" y="6734"/>
                  </a:lnTo>
                  <a:lnTo>
                    <a:pt x="4343" y="6734"/>
                  </a:lnTo>
                  <a:lnTo>
                    <a:pt x="4411" y="6700"/>
                  </a:lnTo>
                  <a:lnTo>
                    <a:pt x="4444" y="6667"/>
                  </a:lnTo>
                  <a:lnTo>
                    <a:pt x="4444" y="6566"/>
                  </a:lnTo>
                  <a:lnTo>
                    <a:pt x="4377" y="6498"/>
                  </a:lnTo>
                  <a:lnTo>
                    <a:pt x="4343" y="6465"/>
                  </a:lnTo>
                  <a:lnTo>
                    <a:pt x="4276" y="6465"/>
                  </a:lnTo>
                  <a:lnTo>
                    <a:pt x="4209" y="6498"/>
                  </a:lnTo>
                  <a:lnTo>
                    <a:pt x="4209" y="6027"/>
                  </a:lnTo>
                  <a:lnTo>
                    <a:pt x="4141" y="5556"/>
                  </a:lnTo>
                  <a:lnTo>
                    <a:pt x="4108" y="5488"/>
                  </a:lnTo>
                  <a:lnTo>
                    <a:pt x="4040" y="5455"/>
                  </a:lnTo>
                  <a:lnTo>
                    <a:pt x="3771" y="5488"/>
                  </a:lnTo>
                  <a:lnTo>
                    <a:pt x="3838" y="5320"/>
                  </a:lnTo>
                  <a:lnTo>
                    <a:pt x="3838" y="5152"/>
                  </a:lnTo>
                  <a:lnTo>
                    <a:pt x="3771" y="4815"/>
                  </a:lnTo>
                  <a:lnTo>
                    <a:pt x="3704" y="4445"/>
                  </a:lnTo>
                  <a:lnTo>
                    <a:pt x="3603" y="4074"/>
                  </a:lnTo>
                  <a:lnTo>
                    <a:pt x="3737" y="4007"/>
                  </a:lnTo>
                  <a:lnTo>
                    <a:pt x="3838" y="4074"/>
                  </a:lnTo>
                  <a:lnTo>
                    <a:pt x="3906" y="4108"/>
                  </a:lnTo>
                  <a:lnTo>
                    <a:pt x="3973" y="4108"/>
                  </a:lnTo>
                  <a:lnTo>
                    <a:pt x="4007" y="4041"/>
                  </a:lnTo>
                  <a:lnTo>
                    <a:pt x="4007" y="3940"/>
                  </a:lnTo>
                  <a:lnTo>
                    <a:pt x="3906" y="3738"/>
                  </a:lnTo>
                  <a:lnTo>
                    <a:pt x="3805" y="3502"/>
                  </a:lnTo>
                  <a:lnTo>
                    <a:pt x="3771" y="3232"/>
                  </a:lnTo>
                  <a:lnTo>
                    <a:pt x="3771" y="2929"/>
                  </a:lnTo>
                  <a:lnTo>
                    <a:pt x="3737" y="2357"/>
                  </a:lnTo>
                  <a:lnTo>
                    <a:pt x="3737" y="1852"/>
                  </a:lnTo>
                  <a:lnTo>
                    <a:pt x="3704" y="1448"/>
                  </a:lnTo>
                  <a:lnTo>
                    <a:pt x="3636" y="977"/>
                  </a:lnTo>
                  <a:lnTo>
                    <a:pt x="3603" y="775"/>
                  </a:lnTo>
                  <a:lnTo>
                    <a:pt x="3535" y="539"/>
                  </a:lnTo>
                  <a:lnTo>
                    <a:pt x="3434" y="371"/>
                  </a:lnTo>
                  <a:lnTo>
                    <a:pt x="3333" y="236"/>
                  </a:lnTo>
                  <a:lnTo>
                    <a:pt x="3199" y="135"/>
                  </a:lnTo>
                  <a:lnTo>
                    <a:pt x="3064" y="68"/>
                  </a:lnTo>
                  <a:lnTo>
                    <a:pt x="2896" y="34"/>
                  </a:lnTo>
                  <a:lnTo>
                    <a:pt x="27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1535;p9">
              <a:extLst>
                <a:ext uri="{FF2B5EF4-FFF2-40B4-BE49-F238E27FC236}">
                  <a16:creationId xmlns:a16="http://schemas.microsoft.com/office/drawing/2014/main" id="{52C6AD0F-4751-41A3-8A29-3212C4F4CEF5}"/>
                </a:ext>
              </a:extLst>
            </p:cNvPr>
            <p:cNvSpPr/>
            <p:nvPr/>
          </p:nvSpPr>
          <p:spPr>
            <a:xfrm>
              <a:off x="201033" y="4280399"/>
              <a:ext cx="263081" cy="258055"/>
            </a:xfrm>
            <a:custGeom>
              <a:avLst/>
              <a:gdLst/>
              <a:ahLst/>
              <a:cxnLst/>
              <a:rect l="l" t="t" r="r" b="b"/>
              <a:pathLst>
                <a:path w="5287" h="5186" extrusionOk="0">
                  <a:moveTo>
                    <a:pt x="2997" y="237"/>
                  </a:moveTo>
                  <a:lnTo>
                    <a:pt x="3333" y="304"/>
                  </a:lnTo>
                  <a:lnTo>
                    <a:pt x="3670" y="439"/>
                  </a:lnTo>
                  <a:lnTo>
                    <a:pt x="3603" y="439"/>
                  </a:lnTo>
                  <a:lnTo>
                    <a:pt x="3535" y="506"/>
                  </a:lnTo>
                  <a:lnTo>
                    <a:pt x="3434" y="607"/>
                  </a:lnTo>
                  <a:lnTo>
                    <a:pt x="3300" y="775"/>
                  </a:lnTo>
                  <a:lnTo>
                    <a:pt x="3232" y="876"/>
                  </a:lnTo>
                  <a:lnTo>
                    <a:pt x="3232" y="910"/>
                  </a:lnTo>
                  <a:lnTo>
                    <a:pt x="3232" y="977"/>
                  </a:lnTo>
                  <a:lnTo>
                    <a:pt x="3266" y="1011"/>
                  </a:lnTo>
                  <a:lnTo>
                    <a:pt x="3300" y="1045"/>
                  </a:lnTo>
                  <a:lnTo>
                    <a:pt x="3401" y="1011"/>
                  </a:lnTo>
                  <a:lnTo>
                    <a:pt x="3468" y="977"/>
                  </a:lnTo>
                  <a:lnTo>
                    <a:pt x="3603" y="809"/>
                  </a:lnTo>
                  <a:lnTo>
                    <a:pt x="3704" y="674"/>
                  </a:lnTo>
                  <a:lnTo>
                    <a:pt x="3737" y="674"/>
                  </a:lnTo>
                  <a:lnTo>
                    <a:pt x="3737" y="641"/>
                  </a:lnTo>
                  <a:lnTo>
                    <a:pt x="3771" y="641"/>
                  </a:lnTo>
                  <a:lnTo>
                    <a:pt x="3805" y="607"/>
                  </a:lnTo>
                  <a:lnTo>
                    <a:pt x="3805" y="540"/>
                  </a:lnTo>
                  <a:lnTo>
                    <a:pt x="3771" y="472"/>
                  </a:lnTo>
                  <a:lnTo>
                    <a:pt x="3973" y="607"/>
                  </a:lnTo>
                  <a:lnTo>
                    <a:pt x="4175" y="742"/>
                  </a:lnTo>
                  <a:lnTo>
                    <a:pt x="4545" y="1045"/>
                  </a:lnTo>
                  <a:lnTo>
                    <a:pt x="4680" y="1247"/>
                  </a:lnTo>
                  <a:lnTo>
                    <a:pt x="4815" y="1415"/>
                  </a:lnTo>
                  <a:lnTo>
                    <a:pt x="4949" y="1617"/>
                  </a:lnTo>
                  <a:lnTo>
                    <a:pt x="5017" y="1819"/>
                  </a:lnTo>
                  <a:lnTo>
                    <a:pt x="5084" y="1987"/>
                  </a:lnTo>
                  <a:lnTo>
                    <a:pt x="5118" y="2189"/>
                  </a:lnTo>
                  <a:lnTo>
                    <a:pt x="5084" y="2189"/>
                  </a:lnTo>
                  <a:lnTo>
                    <a:pt x="4949" y="2257"/>
                  </a:lnTo>
                  <a:lnTo>
                    <a:pt x="4815" y="2324"/>
                  </a:lnTo>
                  <a:lnTo>
                    <a:pt x="4545" y="2425"/>
                  </a:lnTo>
                  <a:lnTo>
                    <a:pt x="4512" y="2459"/>
                  </a:lnTo>
                  <a:lnTo>
                    <a:pt x="4478" y="2492"/>
                  </a:lnTo>
                  <a:lnTo>
                    <a:pt x="4512" y="2526"/>
                  </a:lnTo>
                  <a:lnTo>
                    <a:pt x="4545" y="2560"/>
                  </a:lnTo>
                  <a:lnTo>
                    <a:pt x="4680" y="2593"/>
                  </a:lnTo>
                  <a:lnTo>
                    <a:pt x="4848" y="2593"/>
                  </a:lnTo>
                  <a:lnTo>
                    <a:pt x="4983" y="2526"/>
                  </a:lnTo>
                  <a:lnTo>
                    <a:pt x="5118" y="2459"/>
                  </a:lnTo>
                  <a:lnTo>
                    <a:pt x="5118" y="2728"/>
                  </a:lnTo>
                  <a:lnTo>
                    <a:pt x="5050" y="2997"/>
                  </a:lnTo>
                  <a:lnTo>
                    <a:pt x="4949" y="3233"/>
                  </a:lnTo>
                  <a:lnTo>
                    <a:pt x="4848" y="3469"/>
                  </a:lnTo>
                  <a:lnTo>
                    <a:pt x="4714" y="3435"/>
                  </a:lnTo>
                  <a:lnTo>
                    <a:pt x="4613" y="3401"/>
                  </a:lnTo>
                  <a:lnTo>
                    <a:pt x="4478" y="3435"/>
                  </a:lnTo>
                  <a:lnTo>
                    <a:pt x="4377" y="3469"/>
                  </a:lnTo>
                  <a:lnTo>
                    <a:pt x="4377" y="3502"/>
                  </a:lnTo>
                  <a:lnTo>
                    <a:pt x="4377" y="3536"/>
                  </a:lnTo>
                  <a:lnTo>
                    <a:pt x="4545" y="3637"/>
                  </a:lnTo>
                  <a:lnTo>
                    <a:pt x="4714" y="3671"/>
                  </a:lnTo>
                  <a:lnTo>
                    <a:pt x="4579" y="3873"/>
                  </a:lnTo>
                  <a:lnTo>
                    <a:pt x="4411" y="4075"/>
                  </a:lnTo>
                  <a:lnTo>
                    <a:pt x="4209" y="4243"/>
                  </a:lnTo>
                  <a:lnTo>
                    <a:pt x="4040" y="4411"/>
                  </a:lnTo>
                  <a:lnTo>
                    <a:pt x="3838" y="4546"/>
                  </a:lnTo>
                  <a:lnTo>
                    <a:pt x="3603" y="4681"/>
                  </a:lnTo>
                  <a:lnTo>
                    <a:pt x="3401" y="4782"/>
                  </a:lnTo>
                  <a:lnTo>
                    <a:pt x="3165" y="4883"/>
                  </a:lnTo>
                  <a:lnTo>
                    <a:pt x="3165" y="4815"/>
                  </a:lnTo>
                  <a:lnTo>
                    <a:pt x="3098" y="4580"/>
                  </a:lnTo>
                  <a:lnTo>
                    <a:pt x="3064" y="4479"/>
                  </a:lnTo>
                  <a:lnTo>
                    <a:pt x="3030" y="4411"/>
                  </a:lnTo>
                  <a:lnTo>
                    <a:pt x="2997" y="4378"/>
                  </a:lnTo>
                  <a:lnTo>
                    <a:pt x="2929" y="4378"/>
                  </a:lnTo>
                  <a:lnTo>
                    <a:pt x="2896" y="4411"/>
                  </a:lnTo>
                  <a:lnTo>
                    <a:pt x="2862" y="4479"/>
                  </a:lnTo>
                  <a:lnTo>
                    <a:pt x="2862" y="4647"/>
                  </a:lnTo>
                  <a:lnTo>
                    <a:pt x="2896" y="4782"/>
                  </a:lnTo>
                  <a:lnTo>
                    <a:pt x="2963" y="4916"/>
                  </a:lnTo>
                  <a:lnTo>
                    <a:pt x="2727" y="4950"/>
                  </a:lnTo>
                  <a:lnTo>
                    <a:pt x="2323" y="4950"/>
                  </a:lnTo>
                  <a:lnTo>
                    <a:pt x="1953" y="4849"/>
                  </a:lnTo>
                  <a:lnTo>
                    <a:pt x="2054" y="4580"/>
                  </a:lnTo>
                  <a:lnTo>
                    <a:pt x="2088" y="4277"/>
                  </a:lnTo>
                  <a:lnTo>
                    <a:pt x="2054" y="4243"/>
                  </a:lnTo>
                  <a:lnTo>
                    <a:pt x="2020" y="4243"/>
                  </a:lnTo>
                  <a:lnTo>
                    <a:pt x="1953" y="4378"/>
                  </a:lnTo>
                  <a:lnTo>
                    <a:pt x="1852" y="4479"/>
                  </a:lnTo>
                  <a:lnTo>
                    <a:pt x="1751" y="4748"/>
                  </a:lnTo>
                  <a:lnTo>
                    <a:pt x="1751" y="4782"/>
                  </a:lnTo>
                  <a:lnTo>
                    <a:pt x="1549" y="4647"/>
                  </a:lnTo>
                  <a:lnTo>
                    <a:pt x="1347" y="4512"/>
                  </a:lnTo>
                  <a:lnTo>
                    <a:pt x="1145" y="4378"/>
                  </a:lnTo>
                  <a:lnTo>
                    <a:pt x="977" y="4209"/>
                  </a:lnTo>
                  <a:lnTo>
                    <a:pt x="1044" y="4108"/>
                  </a:lnTo>
                  <a:lnTo>
                    <a:pt x="1212" y="4007"/>
                  </a:lnTo>
                  <a:lnTo>
                    <a:pt x="1246" y="3940"/>
                  </a:lnTo>
                  <a:lnTo>
                    <a:pt x="1280" y="3873"/>
                  </a:lnTo>
                  <a:lnTo>
                    <a:pt x="1145" y="3873"/>
                  </a:lnTo>
                  <a:lnTo>
                    <a:pt x="977" y="3940"/>
                  </a:lnTo>
                  <a:lnTo>
                    <a:pt x="808" y="4041"/>
                  </a:lnTo>
                  <a:lnTo>
                    <a:pt x="674" y="3805"/>
                  </a:lnTo>
                  <a:lnTo>
                    <a:pt x="505" y="3570"/>
                  </a:lnTo>
                  <a:lnTo>
                    <a:pt x="404" y="3334"/>
                  </a:lnTo>
                  <a:lnTo>
                    <a:pt x="303" y="3065"/>
                  </a:lnTo>
                  <a:lnTo>
                    <a:pt x="573" y="3132"/>
                  </a:lnTo>
                  <a:lnTo>
                    <a:pt x="808" y="3098"/>
                  </a:lnTo>
                  <a:lnTo>
                    <a:pt x="876" y="3065"/>
                  </a:lnTo>
                  <a:lnTo>
                    <a:pt x="876" y="2997"/>
                  </a:lnTo>
                  <a:lnTo>
                    <a:pt x="842" y="2930"/>
                  </a:lnTo>
                  <a:lnTo>
                    <a:pt x="775" y="2896"/>
                  </a:lnTo>
                  <a:lnTo>
                    <a:pt x="270" y="2896"/>
                  </a:lnTo>
                  <a:lnTo>
                    <a:pt x="236" y="2661"/>
                  </a:lnTo>
                  <a:lnTo>
                    <a:pt x="236" y="2257"/>
                  </a:lnTo>
                  <a:lnTo>
                    <a:pt x="303" y="1886"/>
                  </a:lnTo>
                  <a:lnTo>
                    <a:pt x="438" y="1550"/>
                  </a:lnTo>
                  <a:lnTo>
                    <a:pt x="640" y="1247"/>
                  </a:lnTo>
                  <a:lnTo>
                    <a:pt x="876" y="977"/>
                  </a:lnTo>
                  <a:lnTo>
                    <a:pt x="1179" y="775"/>
                  </a:lnTo>
                  <a:lnTo>
                    <a:pt x="1482" y="573"/>
                  </a:lnTo>
                  <a:lnTo>
                    <a:pt x="1818" y="439"/>
                  </a:lnTo>
                  <a:lnTo>
                    <a:pt x="1886" y="506"/>
                  </a:lnTo>
                  <a:lnTo>
                    <a:pt x="1919" y="506"/>
                  </a:lnTo>
                  <a:lnTo>
                    <a:pt x="1987" y="472"/>
                  </a:lnTo>
                  <a:lnTo>
                    <a:pt x="2222" y="338"/>
                  </a:lnTo>
                  <a:lnTo>
                    <a:pt x="2290" y="338"/>
                  </a:lnTo>
                  <a:lnTo>
                    <a:pt x="2357" y="304"/>
                  </a:lnTo>
                  <a:lnTo>
                    <a:pt x="2660" y="237"/>
                  </a:lnTo>
                  <a:close/>
                  <a:moveTo>
                    <a:pt x="2626" y="1"/>
                  </a:moveTo>
                  <a:lnTo>
                    <a:pt x="2391" y="35"/>
                  </a:lnTo>
                  <a:lnTo>
                    <a:pt x="2155" y="102"/>
                  </a:lnTo>
                  <a:lnTo>
                    <a:pt x="1953" y="203"/>
                  </a:lnTo>
                  <a:lnTo>
                    <a:pt x="1717" y="237"/>
                  </a:lnTo>
                  <a:lnTo>
                    <a:pt x="1515" y="304"/>
                  </a:lnTo>
                  <a:lnTo>
                    <a:pt x="1313" y="371"/>
                  </a:lnTo>
                  <a:lnTo>
                    <a:pt x="1111" y="506"/>
                  </a:lnTo>
                  <a:lnTo>
                    <a:pt x="943" y="607"/>
                  </a:lnTo>
                  <a:lnTo>
                    <a:pt x="775" y="775"/>
                  </a:lnTo>
                  <a:lnTo>
                    <a:pt x="606" y="910"/>
                  </a:lnTo>
                  <a:lnTo>
                    <a:pt x="472" y="1112"/>
                  </a:lnTo>
                  <a:lnTo>
                    <a:pt x="270" y="1482"/>
                  </a:lnTo>
                  <a:lnTo>
                    <a:pt x="101" y="1920"/>
                  </a:lnTo>
                  <a:lnTo>
                    <a:pt x="0" y="2358"/>
                  </a:lnTo>
                  <a:lnTo>
                    <a:pt x="0" y="2593"/>
                  </a:lnTo>
                  <a:lnTo>
                    <a:pt x="0" y="2829"/>
                  </a:lnTo>
                  <a:lnTo>
                    <a:pt x="101" y="3199"/>
                  </a:lnTo>
                  <a:lnTo>
                    <a:pt x="236" y="3570"/>
                  </a:lnTo>
                  <a:lnTo>
                    <a:pt x="438" y="3940"/>
                  </a:lnTo>
                  <a:lnTo>
                    <a:pt x="674" y="4277"/>
                  </a:lnTo>
                  <a:lnTo>
                    <a:pt x="707" y="4310"/>
                  </a:lnTo>
                  <a:lnTo>
                    <a:pt x="741" y="4344"/>
                  </a:lnTo>
                  <a:lnTo>
                    <a:pt x="977" y="4546"/>
                  </a:lnTo>
                  <a:lnTo>
                    <a:pt x="1212" y="4748"/>
                  </a:lnTo>
                  <a:lnTo>
                    <a:pt x="1482" y="4883"/>
                  </a:lnTo>
                  <a:lnTo>
                    <a:pt x="1751" y="5017"/>
                  </a:lnTo>
                  <a:lnTo>
                    <a:pt x="2054" y="5118"/>
                  </a:lnTo>
                  <a:lnTo>
                    <a:pt x="2323" y="5186"/>
                  </a:lnTo>
                  <a:lnTo>
                    <a:pt x="2929" y="5186"/>
                  </a:lnTo>
                  <a:lnTo>
                    <a:pt x="3232" y="5118"/>
                  </a:lnTo>
                  <a:lnTo>
                    <a:pt x="3502" y="5017"/>
                  </a:lnTo>
                  <a:lnTo>
                    <a:pt x="3805" y="4883"/>
                  </a:lnTo>
                  <a:lnTo>
                    <a:pt x="4040" y="4714"/>
                  </a:lnTo>
                  <a:lnTo>
                    <a:pt x="4276" y="4546"/>
                  </a:lnTo>
                  <a:lnTo>
                    <a:pt x="4512" y="4310"/>
                  </a:lnTo>
                  <a:lnTo>
                    <a:pt x="4680" y="4108"/>
                  </a:lnTo>
                  <a:lnTo>
                    <a:pt x="4848" y="3839"/>
                  </a:lnTo>
                  <a:lnTo>
                    <a:pt x="5017" y="3603"/>
                  </a:lnTo>
                  <a:lnTo>
                    <a:pt x="5118" y="3300"/>
                  </a:lnTo>
                  <a:lnTo>
                    <a:pt x="5219" y="3031"/>
                  </a:lnTo>
                  <a:lnTo>
                    <a:pt x="5286" y="2728"/>
                  </a:lnTo>
                  <a:lnTo>
                    <a:pt x="5286" y="2459"/>
                  </a:lnTo>
                  <a:lnTo>
                    <a:pt x="5286" y="2156"/>
                  </a:lnTo>
                  <a:lnTo>
                    <a:pt x="5252" y="1853"/>
                  </a:lnTo>
                  <a:lnTo>
                    <a:pt x="5151" y="1550"/>
                  </a:lnTo>
                  <a:lnTo>
                    <a:pt x="5050" y="1348"/>
                  </a:lnTo>
                  <a:lnTo>
                    <a:pt x="4949" y="1146"/>
                  </a:lnTo>
                  <a:lnTo>
                    <a:pt x="4781" y="977"/>
                  </a:lnTo>
                  <a:lnTo>
                    <a:pt x="4613" y="775"/>
                  </a:lnTo>
                  <a:lnTo>
                    <a:pt x="4444" y="607"/>
                  </a:lnTo>
                  <a:lnTo>
                    <a:pt x="4242" y="472"/>
                  </a:lnTo>
                  <a:lnTo>
                    <a:pt x="4040" y="338"/>
                  </a:lnTo>
                  <a:lnTo>
                    <a:pt x="3805" y="237"/>
                  </a:lnTo>
                  <a:lnTo>
                    <a:pt x="3569" y="136"/>
                  </a:lnTo>
                  <a:lnTo>
                    <a:pt x="3333" y="68"/>
                  </a:lnTo>
                  <a:lnTo>
                    <a:pt x="3098" y="35"/>
                  </a:lnTo>
                  <a:lnTo>
                    <a:pt x="28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1536;p9">
              <a:extLst>
                <a:ext uri="{FF2B5EF4-FFF2-40B4-BE49-F238E27FC236}">
                  <a16:creationId xmlns:a16="http://schemas.microsoft.com/office/drawing/2014/main" id="{AB7AD11B-715A-4E96-8F2C-BB78C65AA30E}"/>
                </a:ext>
              </a:extLst>
            </p:cNvPr>
            <p:cNvSpPr/>
            <p:nvPr/>
          </p:nvSpPr>
          <p:spPr>
            <a:xfrm>
              <a:off x="397038" y="4345734"/>
              <a:ext cx="30204" cy="20153"/>
            </a:xfrm>
            <a:custGeom>
              <a:avLst/>
              <a:gdLst/>
              <a:ahLst/>
              <a:cxnLst/>
              <a:rect l="l" t="t" r="r" b="b"/>
              <a:pathLst>
                <a:path w="607" h="405" extrusionOk="0">
                  <a:moveTo>
                    <a:pt x="337" y="1"/>
                  </a:moveTo>
                  <a:lnTo>
                    <a:pt x="202" y="102"/>
                  </a:lnTo>
                  <a:lnTo>
                    <a:pt x="68" y="203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05"/>
                  </a:lnTo>
                  <a:lnTo>
                    <a:pt x="303" y="304"/>
                  </a:lnTo>
                  <a:lnTo>
                    <a:pt x="438" y="237"/>
                  </a:lnTo>
                  <a:lnTo>
                    <a:pt x="539" y="203"/>
                  </a:lnTo>
                  <a:lnTo>
                    <a:pt x="573" y="136"/>
                  </a:lnTo>
                  <a:lnTo>
                    <a:pt x="606" y="102"/>
                  </a:lnTo>
                  <a:lnTo>
                    <a:pt x="573" y="35"/>
                  </a:lnTo>
                  <a:lnTo>
                    <a:pt x="50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1537;p9">
              <a:extLst>
                <a:ext uri="{FF2B5EF4-FFF2-40B4-BE49-F238E27FC236}">
                  <a16:creationId xmlns:a16="http://schemas.microsoft.com/office/drawing/2014/main" id="{0C1D6F99-1CED-48F6-9DE0-F78A935CD69D}"/>
                </a:ext>
              </a:extLst>
            </p:cNvPr>
            <p:cNvSpPr/>
            <p:nvPr/>
          </p:nvSpPr>
          <p:spPr>
            <a:xfrm>
              <a:off x="256316" y="4325631"/>
              <a:ext cx="28512" cy="25179"/>
            </a:xfrm>
            <a:custGeom>
              <a:avLst/>
              <a:gdLst/>
              <a:ahLst/>
              <a:cxnLst/>
              <a:rect l="l" t="t" r="r" b="b"/>
              <a:pathLst>
                <a:path w="573" h="506" extrusionOk="0">
                  <a:moveTo>
                    <a:pt x="101" y="1"/>
                  </a:moveTo>
                  <a:lnTo>
                    <a:pt x="34" y="35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101" y="237"/>
                  </a:lnTo>
                  <a:lnTo>
                    <a:pt x="202" y="338"/>
                  </a:lnTo>
                  <a:lnTo>
                    <a:pt x="303" y="439"/>
                  </a:lnTo>
                  <a:lnTo>
                    <a:pt x="438" y="506"/>
                  </a:lnTo>
                  <a:lnTo>
                    <a:pt x="505" y="506"/>
                  </a:lnTo>
                  <a:lnTo>
                    <a:pt x="539" y="439"/>
                  </a:lnTo>
                  <a:lnTo>
                    <a:pt x="573" y="371"/>
                  </a:lnTo>
                  <a:lnTo>
                    <a:pt x="539" y="304"/>
                  </a:lnTo>
                  <a:lnTo>
                    <a:pt x="337" y="169"/>
                  </a:lnTo>
                  <a:lnTo>
                    <a:pt x="135" y="35"/>
                  </a:lnTo>
                  <a:lnTo>
                    <a:pt x="10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1538;p9">
              <a:extLst>
                <a:ext uri="{FF2B5EF4-FFF2-40B4-BE49-F238E27FC236}">
                  <a16:creationId xmlns:a16="http://schemas.microsoft.com/office/drawing/2014/main" id="{F1A46204-3786-4B4A-8FDD-0BBFACB583DC}"/>
                </a:ext>
              </a:extLst>
            </p:cNvPr>
            <p:cNvSpPr/>
            <p:nvPr/>
          </p:nvSpPr>
          <p:spPr>
            <a:xfrm>
              <a:off x="217752" y="4367529"/>
              <a:ext cx="38614" cy="13435"/>
            </a:xfrm>
            <a:custGeom>
              <a:avLst/>
              <a:gdLst/>
              <a:ahLst/>
              <a:cxnLst/>
              <a:rect l="l" t="t" r="r" b="b"/>
              <a:pathLst>
                <a:path w="776" h="270" extrusionOk="0">
                  <a:moveTo>
                    <a:pt x="169" y="1"/>
                  </a:moveTo>
                  <a:lnTo>
                    <a:pt x="68" y="34"/>
                  </a:lnTo>
                  <a:lnTo>
                    <a:pt x="1" y="102"/>
                  </a:lnTo>
                  <a:lnTo>
                    <a:pt x="1" y="135"/>
                  </a:lnTo>
                  <a:lnTo>
                    <a:pt x="35" y="169"/>
                  </a:lnTo>
                  <a:lnTo>
                    <a:pt x="169" y="203"/>
                  </a:lnTo>
                  <a:lnTo>
                    <a:pt x="371" y="203"/>
                  </a:lnTo>
                  <a:lnTo>
                    <a:pt x="573" y="270"/>
                  </a:lnTo>
                  <a:lnTo>
                    <a:pt x="674" y="270"/>
                  </a:lnTo>
                  <a:lnTo>
                    <a:pt x="742" y="236"/>
                  </a:lnTo>
                  <a:lnTo>
                    <a:pt x="775" y="203"/>
                  </a:lnTo>
                  <a:lnTo>
                    <a:pt x="775" y="135"/>
                  </a:lnTo>
                  <a:lnTo>
                    <a:pt x="742" y="68"/>
                  </a:lnTo>
                  <a:lnTo>
                    <a:pt x="641" y="34"/>
                  </a:lnTo>
                  <a:lnTo>
                    <a:pt x="40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1539;p9">
              <a:extLst>
                <a:ext uri="{FF2B5EF4-FFF2-40B4-BE49-F238E27FC236}">
                  <a16:creationId xmlns:a16="http://schemas.microsoft.com/office/drawing/2014/main" id="{2E2D5914-D156-42CD-BC16-93A2271AAE2D}"/>
                </a:ext>
              </a:extLst>
            </p:cNvPr>
            <p:cNvSpPr/>
            <p:nvPr/>
          </p:nvSpPr>
          <p:spPr>
            <a:xfrm>
              <a:off x="159135" y="3657205"/>
              <a:ext cx="145797" cy="152514"/>
            </a:xfrm>
            <a:custGeom>
              <a:avLst/>
              <a:gdLst/>
              <a:ahLst/>
              <a:cxnLst/>
              <a:rect l="l" t="t" r="r" b="b"/>
              <a:pathLst>
                <a:path w="2930" h="3065" extrusionOk="0">
                  <a:moveTo>
                    <a:pt x="1920" y="472"/>
                  </a:moveTo>
                  <a:lnTo>
                    <a:pt x="2391" y="505"/>
                  </a:lnTo>
                  <a:lnTo>
                    <a:pt x="2391" y="707"/>
                  </a:lnTo>
                  <a:lnTo>
                    <a:pt x="2391" y="943"/>
                  </a:lnTo>
                  <a:lnTo>
                    <a:pt x="2425" y="1347"/>
                  </a:lnTo>
                  <a:lnTo>
                    <a:pt x="2021" y="1347"/>
                  </a:lnTo>
                  <a:lnTo>
                    <a:pt x="1617" y="1381"/>
                  </a:lnTo>
                  <a:lnTo>
                    <a:pt x="1482" y="943"/>
                  </a:lnTo>
                  <a:lnTo>
                    <a:pt x="1381" y="472"/>
                  </a:lnTo>
                  <a:close/>
                  <a:moveTo>
                    <a:pt x="1078" y="539"/>
                  </a:moveTo>
                  <a:lnTo>
                    <a:pt x="1179" y="1010"/>
                  </a:lnTo>
                  <a:lnTo>
                    <a:pt x="1246" y="1414"/>
                  </a:lnTo>
                  <a:lnTo>
                    <a:pt x="1145" y="1414"/>
                  </a:lnTo>
                  <a:lnTo>
                    <a:pt x="775" y="1482"/>
                  </a:lnTo>
                  <a:lnTo>
                    <a:pt x="573" y="1515"/>
                  </a:lnTo>
                  <a:lnTo>
                    <a:pt x="404" y="1616"/>
                  </a:lnTo>
                  <a:lnTo>
                    <a:pt x="270" y="1179"/>
                  </a:lnTo>
                  <a:lnTo>
                    <a:pt x="202" y="1010"/>
                  </a:lnTo>
                  <a:lnTo>
                    <a:pt x="135" y="808"/>
                  </a:lnTo>
                  <a:lnTo>
                    <a:pt x="707" y="674"/>
                  </a:lnTo>
                  <a:lnTo>
                    <a:pt x="910" y="640"/>
                  </a:lnTo>
                  <a:lnTo>
                    <a:pt x="1011" y="606"/>
                  </a:lnTo>
                  <a:lnTo>
                    <a:pt x="1078" y="539"/>
                  </a:lnTo>
                  <a:close/>
                  <a:moveTo>
                    <a:pt x="2458" y="1616"/>
                  </a:moveTo>
                  <a:lnTo>
                    <a:pt x="2526" y="2189"/>
                  </a:lnTo>
                  <a:lnTo>
                    <a:pt x="2593" y="2458"/>
                  </a:lnTo>
                  <a:lnTo>
                    <a:pt x="2660" y="2727"/>
                  </a:lnTo>
                  <a:lnTo>
                    <a:pt x="2458" y="2694"/>
                  </a:lnTo>
                  <a:lnTo>
                    <a:pt x="2223" y="2694"/>
                  </a:lnTo>
                  <a:lnTo>
                    <a:pt x="1819" y="2727"/>
                  </a:lnTo>
                  <a:lnTo>
                    <a:pt x="1246" y="2727"/>
                  </a:lnTo>
                  <a:lnTo>
                    <a:pt x="674" y="2795"/>
                  </a:lnTo>
                  <a:lnTo>
                    <a:pt x="539" y="2290"/>
                  </a:lnTo>
                  <a:lnTo>
                    <a:pt x="438" y="1785"/>
                  </a:lnTo>
                  <a:lnTo>
                    <a:pt x="640" y="1785"/>
                  </a:lnTo>
                  <a:lnTo>
                    <a:pt x="876" y="1751"/>
                  </a:lnTo>
                  <a:lnTo>
                    <a:pt x="1314" y="1650"/>
                  </a:lnTo>
                  <a:lnTo>
                    <a:pt x="1381" y="1785"/>
                  </a:lnTo>
                  <a:lnTo>
                    <a:pt x="1482" y="1886"/>
                  </a:lnTo>
                  <a:lnTo>
                    <a:pt x="1583" y="1919"/>
                  </a:lnTo>
                  <a:lnTo>
                    <a:pt x="1650" y="1886"/>
                  </a:lnTo>
                  <a:lnTo>
                    <a:pt x="1684" y="1818"/>
                  </a:lnTo>
                  <a:lnTo>
                    <a:pt x="1718" y="1717"/>
                  </a:lnTo>
                  <a:lnTo>
                    <a:pt x="1684" y="1616"/>
                  </a:lnTo>
                  <a:close/>
                  <a:moveTo>
                    <a:pt x="1145" y="0"/>
                  </a:moveTo>
                  <a:lnTo>
                    <a:pt x="1112" y="68"/>
                  </a:lnTo>
                  <a:lnTo>
                    <a:pt x="1078" y="303"/>
                  </a:lnTo>
                  <a:lnTo>
                    <a:pt x="876" y="404"/>
                  </a:lnTo>
                  <a:lnTo>
                    <a:pt x="606" y="472"/>
                  </a:lnTo>
                  <a:lnTo>
                    <a:pt x="303" y="573"/>
                  </a:lnTo>
                  <a:lnTo>
                    <a:pt x="169" y="606"/>
                  </a:lnTo>
                  <a:lnTo>
                    <a:pt x="34" y="674"/>
                  </a:lnTo>
                  <a:lnTo>
                    <a:pt x="0" y="707"/>
                  </a:lnTo>
                  <a:lnTo>
                    <a:pt x="0" y="741"/>
                  </a:lnTo>
                  <a:lnTo>
                    <a:pt x="34" y="808"/>
                  </a:lnTo>
                  <a:lnTo>
                    <a:pt x="34" y="1078"/>
                  </a:lnTo>
                  <a:lnTo>
                    <a:pt x="34" y="1347"/>
                  </a:lnTo>
                  <a:lnTo>
                    <a:pt x="68" y="1616"/>
                  </a:lnTo>
                  <a:lnTo>
                    <a:pt x="135" y="1919"/>
                  </a:lnTo>
                  <a:lnTo>
                    <a:pt x="270" y="2458"/>
                  </a:lnTo>
                  <a:lnTo>
                    <a:pt x="438" y="2963"/>
                  </a:lnTo>
                  <a:lnTo>
                    <a:pt x="505" y="3031"/>
                  </a:lnTo>
                  <a:lnTo>
                    <a:pt x="573" y="3064"/>
                  </a:lnTo>
                  <a:lnTo>
                    <a:pt x="1179" y="2997"/>
                  </a:lnTo>
                  <a:lnTo>
                    <a:pt x="1819" y="2963"/>
                  </a:lnTo>
                  <a:lnTo>
                    <a:pt x="2357" y="2997"/>
                  </a:lnTo>
                  <a:lnTo>
                    <a:pt x="2627" y="2997"/>
                  </a:lnTo>
                  <a:lnTo>
                    <a:pt x="2896" y="2929"/>
                  </a:lnTo>
                  <a:lnTo>
                    <a:pt x="2930" y="2896"/>
                  </a:lnTo>
                  <a:lnTo>
                    <a:pt x="2930" y="2862"/>
                  </a:lnTo>
                  <a:lnTo>
                    <a:pt x="2930" y="2828"/>
                  </a:lnTo>
                  <a:lnTo>
                    <a:pt x="2896" y="2795"/>
                  </a:lnTo>
                  <a:lnTo>
                    <a:pt x="2862" y="2795"/>
                  </a:lnTo>
                  <a:lnTo>
                    <a:pt x="2862" y="2559"/>
                  </a:lnTo>
                  <a:lnTo>
                    <a:pt x="2795" y="2323"/>
                  </a:lnTo>
                  <a:lnTo>
                    <a:pt x="2694" y="1886"/>
                  </a:lnTo>
                  <a:lnTo>
                    <a:pt x="2593" y="1179"/>
                  </a:lnTo>
                  <a:lnTo>
                    <a:pt x="2559" y="438"/>
                  </a:lnTo>
                  <a:lnTo>
                    <a:pt x="2559" y="404"/>
                  </a:lnTo>
                  <a:lnTo>
                    <a:pt x="2559" y="371"/>
                  </a:lnTo>
                  <a:lnTo>
                    <a:pt x="2526" y="337"/>
                  </a:lnTo>
                  <a:lnTo>
                    <a:pt x="2492" y="303"/>
                  </a:lnTo>
                  <a:lnTo>
                    <a:pt x="2458" y="303"/>
                  </a:lnTo>
                  <a:lnTo>
                    <a:pt x="1920" y="236"/>
                  </a:lnTo>
                  <a:lnTo>
                    <a:pt x="1650" y="236"/>
                  </a:lnTo>
                  <a:lnTo>
                    <a:pt x="1347" y="270"/>
                  </a:lnTo>
                  <a:lnTo>
                    <a:pt x="1347" y="236"/>
                  </a:lnTo>
                  <a:lnTo>
                    <a:pt x="1314" y="135"/>
                  </a:lnTo>
                  <a:lnTo>
                    <a:pt x="1347" y="101"/>
                  </a:lnTo>
                  <a:lnTo>
                    <a:pt x="1347" y="34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1540;p9">
              <a:extLst>
                <a:ext uri="{FF2B5EF4-FFF2-40B4-BE49-F238E27FC236}">
                  <a16:creationId xmlns:a16="http://schemas.microsoft.com/office/drawing/2014/main" id="{55876CF5-3B03-4426-BA39-79AB05556B38}"/>
                </a:ext>
              </a:extLst>
            </p:cNvPr>
            <p:cNvSpPr/>
            <p:nvPr/>
          </p:nvSpPr>
          <p:spPr>
            <a:xfrm>
              <a:off x="311600" y="4302194"/>
              <a:ext cx="13435" cy="33538"/>
            </a:xfrm>
            <a:custGeom>
              <a:avLst/>
              <a:gdLst/>
              <a:ahLst/>
              <a:cxnLst/>
              <a:rect l="l" t="t" r="r" b="b"/>
              <a:pathLst>
                <a:path w="270" h="674" extrusionOk="0">
                  <a:moveTo>
                    <a:pt x="68" y="1"/>
                  </a:moveTo>
                  <a:lnTo>
                    <a:pt x="34" y="34"/>
                  </a:lnTo>
                  <a:lnTo>
                    <a:pt x="0" y="169"/>
                  </a:lnTo>
                  <a:lnTo>
                    <a:pt x="0" y="337"/>
                  </a:lnTo>
                  <a:lnTo>
                    <a:pt x="0" y="472"/>
                  </a:lnTo>
                  <a:lnTo>
                    <a:pt x="68" y="607"/>
                  </a:lnTo>
                  <a:lnTo>
                    <a:pt x="68" y="640"/>
                  </a:lnTo>
                  <a:lnTo>
                    <a:pt x="101" y="674"/>
                  </a:lnTo>
                  <a:lnTo>
                    <a:pt x="202" y="640"/>
                  </a:lnTo>
                  <a:lnTo>
                    <a:pt x="270" y="607"/>
                  </a:lnTo>
                  <a:lnTo>
                    <a:pt x="270" y="506"/>
                  </a:lnTo>
                  <a:lnTo>
                    <a:pt x="236" y="304"/>
                  </a:lnTo>
                  <a:lnTo>
                    <a:pt x="202" y="169"/>
                  </a:lnTo>
                  <a:lnTo>
                    <a:pt x="169" y="34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1541;p9">
              <a:extLst>
                <a:ext uri="{FF2B5EF4-FFF2-40B4-BE49-F238E27FC236}">
                  <a16:creationId xmlns:a16="http://schemas.microsoft.com/office/drawing/2014/main" id="{5051579C-D60C-4E98-B1B6-D489BC615E05}"/>
                </a:ext>
              </a:extLst>
            </p:cNvPr>
            <p:cNvSpPr/>
            <p:nvPr/>
          </p:nvSpPr>
          <p:spPr>
            <a:xfrm>
              <a:off x="308216" y="4352451"/>
              <a:ext cx="98923" cy="98923"/>
            </a:xfrm>
            <a:custGeom>
              <a:avLst/>
              <a:gdLst/>
              <a:ahLst/>
              <a:cxnLst/>
              <a:rect l="l" t="t" r="r" b="b"/>
              <a:pathLst>
                <a:path w="1988" h="1988" extrusionOk="0">
                  <a:moveTo>
                    <a:pt x="1213" y="1"/>
                  </a:moveTo>
                  <a:lnTo>
                    <a:pt x="1078" y="102"/>
                  </a:lnTo>
                  <a:lnTo>
                    <a:pt x="944" y="236"/>
                  </a:lnTo>
                  <a:lnTo>
                    <a:pt x="775" y="539"/>
                  </a:lnTo>
                  <a:lnTo>
                    <a:pt x="573" y="876"/>
                  </a:lnTo>
                  <a:lnTo>
                    <a:pt x="540" y="943"/>
                  </a:lnTo>
                  <a:lnTo>
                    <a:pt x="405" y="741"/>
                  </a:lnTo>
                  <a:lnTo>
                    <a:pt x="338" y="506"/>
                  </a:lnTo>
                  <a:lnTo>
                    <a:pt x="237" y="270"/>
                  </a:lnTo>
                  <a:lnTo>
                    <a:pt x="136" y="34"/>
                  </a:lnTo>
                  <a:lnTo>
                    <a:pt x="35" y="34"/>
                  </a:lnTo>
                  <a:lnTo>
                    <a:pt x="1" y="68"/>
                  </a:lnTo>
                  <a:lnTo>
                    <a:pt x="1" y="135"/>
                  </a:lnTo>
                  <a:lnTo>
                    <a:pt x="68" y="405"/>
                  </a:lnTo>
                  <a:lnTo>
                    <a:pt x="136" y="708"/>
                  </a:lnTo>
                  <a:lnTo>
                    <a:pt x="270" y="977"/>
                  </a:lnTo>
                  <a:lnTo>
                    <a:pt x="405" y="1246"/>
                  </a:lnTo>
                  <a:lnTo>
                    <a:pt x="472" y="1280"/>
                  </a:lnTo>
                  <a:lnTo>
                    <a:pt x="506" y="1280"/>
                  </a:lnTo>
                  <a:lnTo>
                    <a:pt x="540" y="1314"/>
                  </a:lnTo>
                  <a:lnTo>
                    <a:pt x="573" y="1347"/>
                  </a:lnTo>
                  <a:lnTo>
                    <a:pt x="910" y="1482"/>
                  </a:lnTo>
                  <a:lnTo>
                    <a:pt x="1213" y="1650"/>
                  </a:lnTo>
                  <a:lnTo>
                    <a:pt x="1516" y="1852"/>
                  </a:lnTo>
                  <a:lnTo>
                    <a:pt x="1684" y="1953"/>
                  </a:lnTo>
                  <a:lnTo>
                    <a:pt x="1853" y="1987"/>
                  </a:lnTo>
                  <a:lnTo>
                    <a:pt x="1954" y="1987"/>
                  </a:lnTo>
                  <a:lnTo>
                    <a:pt x="1987" y="1920"/>
                  </a:lnTo>
                  <a:lnTo>
                    <a:pt x="1987" y="1852"/>
                  </a:lnTo>
                  <a:lnTo>
                    <a:pt x="1954" y="1785"/>
                  </a:lnTo>
                  <a:lnTo>
                    <a:pt x="1617" y="1583"/>
                  </a:lnTo>
                  <a:lnTo>
                    <a:pt x="1280" y="1381"/>
                  </a:lnTo>
                  <a:lnTo>
                    <a:pt x="977" y="1213"/>
                  </a:lnTo>
                  <a:lnTo>
                    <a:pt x="809" y="1179"/>
                  </a:lnTo>
                  <a:lnTo>
                    <a:pt x="641" y="1145"/>
                  </a:lnTo>
                  <a:lnTo>
                    <a:pt x="607" y="1078"/>
                  </a:lnTo>
                  <a:lnTo>
                    <a:pt x="742" y="910"/>
                  </a:lnTo>
                  <a:lnTo>
                    <a:pt x="876" y="708"/>
                  </a:lnTo>
                  <a:lnTo>
                    <a:pt x="1078" y="371"/>
                  </a:lnTo>
                  <a:lnTo>
                    <a:pt x="1179" y="169"/>
                  </a:lnTo>
                  <a:lnTo>
                    <a:pt x="124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1542;p9">
              <a:extLst>
                <a:ext uri="{FF2B5EF4-FFF2-40B4-BE49-F238E27FC236}">
                  <a16:creationId xmlns:a16="http://schemas.microsoft.com/office/drawing/2014/main" id="{A4C1E212-D040-47BF-BB70-64C82868BC03}"/>
                </a:ext>
              </a:extLst>
            </p:cNvPr>
            <p:cNvSpPr/>
            <p:nvPr/>
          </p:nvSpPr>
          <p:spPr>
            <a:xfrm>
              <a:off x="385294" y="4484813"/>
              <a:ext cx="18461" cy="13435"/>
            </a:xfrm>
            <a:custGeom>
              <a:avLst/>
              <a:gdLst/>
              <a:ahLst/>
              <a:cxnLst/>
              <a:rect l="l" t="t" r="r" b="b"/>
              <a:pathLst>
                <a:path w="371" h="270" extrusionOk="0">
                  <a:moveTo>
                    <a:pt x="68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102" y="202"/>
                  </a:lnTo>
                  <a:lnTo>
                    <a:pt x="203" y="236"/>
                  </a:lnTo>
                  <a:lnTo>
                    <a:pt x="270" y="270"/>
                  </a:lnTo>
                  <a:lnTo>
                    <a:pt x="304" y="270"/>
                  </a:lnTo>
                  <a:lnTo>
                    <a:pt x="371" y="236"/>
                  </a:lnTo>
                  <a:lnTo>
                    <a:pt x="371" y="202"/>
                  </a:lnTo>
                  <a:lnTo>
                    <a:pt x="371" y="135"/>
                  </a:lnTo>
                  <a:lnTo>
                    <a:pt x="304" y="101"/>
                  </a:lnTo>
                  <a:lnTo>
                    <a:pt x="236" y="34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1543;p9">
              <a:extLst>
                <a:ext uri="{FF2B5EF4-FFF2-40B4-BE49-F238E27FC236}">
                  <a16:creationId xmlns:a16="http://schemas.microsoft.com/office/drawing/2014/main" id="{E867FD3C-00CB-488B-9B37-C1858C48838A}"/>
                </a:ext>
              </a:extLst>
            </p:cNvPr>
            <p:cNvSpPr/>
            <p:nvPr/>
          </p:nvSpPr>
          <p:spPr>
            <a:xfrm>
              <a:off x="380268" y="4828257"/>
              <a:ext cx="20153" cy="26870"/>
            </a:xfrm>
            <a:custGeom>
              <a:avLst/>
              <a:gdLst/>
              <a:ahLst/>
              <a:cxnLst/>
              <a:rect l="l" t="t" r="r" b="b"/>
              <a:pathLst>
                <a:path w="405" h="540" extrusionOk="0">
                  <a:moveTo>
                    <a:pt x="203" y="0"/>
                  </a:moveTo>
                  <a:lnTo>
                    <a:pt x="135" y="34"/>
                  </a:lnTo>
                  <a:lnTo>
                    <a:pt x="102" y="68"/>
                  </a:lnTo>
                  <a:lnTo>
                    <a:pt x="68" y="169"/>
                  </a:lnTo>
                  <a:lnTo>
                    <a:pt x="1" y="236"/>
                  </a:lnTo>
                  <a:lnTo>
                    <a:pt x="1" y="337"/>
                  </a:lnTo>
                  <a:lnTo>
                    <a:pt x="34" y="438"/>
                  </a:lnTo>
                  <a:lnTo>
                    <a:pt x="102" y="505"/>
                  </a:lnTo>
                  <a:lnTo>
                    <a:pt x="203" y="539"/>
                  </a:lnTo>
                  <a:lnTo>
                    <a:pt x="304" y="505"/>
                  </a:lnTo>
                  <a:lnTo>
                    <a:pt x="371" y="438"/>
                  </a:lnTo>
                  <a:lnTo>
                    <a:pt x="405" y="337"/>
                  </a:lnTo>
                  <a:lnTo>
                    <a:pt x="405" y="270"/>
                  </a:lnTo>
                  <a:lnTo>
                    <a:pt x="371" y="202"/>
                  </a:lnTo>
                  <a:lnTo>
                    <a:pt x="337" y="135"/>
                  </a:lnTo>
                  <a:lnTo>
                    <a:pt x="304" y="68"/>
                  </a:lnTo>
                  <a:lnTo>
                    <a:pt x="270" y="34"/>
                  </a:lnTo>
                  <a:lnTo>
                    <a:pt x="20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1544;p9">
              <a:extLst>
                <a:ext uri="{FF2B5EF4-FFF2-40B4-BE49-F238E27FC236}">
                  <a16:creationId xmlns:a16="http://schemas.microsoft.com/office/drawing/2014/main" id="{761ACBC0-82DF-4A31-944C-27C5D5557353}"/>
                </a:ext>
              </a:extLst>
            </p:cNvPr>
            <p:cNvSpPr/>
            <p:nvPr/>
          </p:nvSpPr>
          <p:spPr>
            <a:xfrm>
              <a:off x="420475" y="5047698"/>
              <a:ext cx="18511" cy="23536"/>
            </a:xfrm>
            <a:custGeom>
              <a:avLst/>
              <a:gdLst/>
              <a:ahLst/>
              <a:cxnLst/>
              <a:rect l="l" t="t" r="r" b="b"/>
              <a:pathLst>
                <a:path w="372" h="473" extrusionOk="0">
                  <a:moveTo>
                    <a:pt x="135" y="1"/>
                  </a:moveTo>
                  <a:lnTo>
                    <a:pt x="102" y="35"/>
                  </a:lnTo>
                  <a:lnTo>
                    <a:pt x="34" y="102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1" y="338"/>
                  </a:lnTo>
                  <a:lnTo>
                    <a:pt x="34" y="405"/>
                  </a:lnTo>
                  <a:lnTo>
                    <a:pt x="68" y="439"/>
                  </a:lnTo>
                  <a:lnTo>
                    <a:pt x="135" y="472"/>
                  </a:lnTo>
                  <a:lnTo>
                    <a:pt x="304" y="472"/>
                  </a:lnTo>
                  <a:lnTo>
                    <a:pt x="371" y="405"/>
                  </a:lnTo>
                  <a:lnTo>
                    <a:pt x="371" y="304"/>
                  </a:lnTo>
                  <a:lnTo>
                    <a:pt x="371" y="237"/>
                  </a:lnTo>
                  <a:lnTo>
                    <a:pt x="371" y="169"/>
                  </a:lnTo>
                  <a:lnTo>
                    <a:pt x="337" y="102"/>
                  </a:lnTo>
                  <a:lnTo>
                    <a:pt x="304" y="102"/>
                  </a:lnTo>
                  <a:lnTo>
                    <a:pt x="270" y="35"/>
                  </a:lnTo>
                  <a:lnTo>
                    <a:pt x="27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1545;p9">
              <a:extLst>
                <a:ext uri="{FF2B5EF4-FFF2-40B4-BE49-F238E27FC236}">
                  <a16:creationId xmlns:a16="http://schemas.microsoft.com/office/drawing/2014/main" id="{B69F9638-49F5-414D-BE69-49B2DE3341DC}"/>
                </a:ext>
              </a:extLst>
            </p:cNvPr>
            <p:cNvSpPr/>
            <p:nvPr/>
          </p:nvSpPr>
          <p:spPr>
            <a:xfrm>
              <a:off x="400371" y="4942157"/>
              <a:ext cx="21845" cy="25179"/>
            </a:xfrm>
            <a:custGeom>
              <a:avLst/>
              <a:gdLst/>
              <a:ahLst/>
              <a:cxnLst/>
              <a:rect l="l" t="t" r="r" b="b"/>
              <a:pathLst>
                <a:path w="439" h="506" extrusionOk="0">
                  <a:moveTo>
                    <a:pt x="270" y="1"/>
                  </a:moveTo>
                  <a:lnTo>
                    <a:pt x="203" y="34"/>
                  </a:lnTo>
                  <a:lnTo>
                    <a:pt x="102" y="102"/>
                  </a:lnTo>
                  <a:lnTo>
                    <a:pt x="68" y="169"/>
                  </a:lnTo>
                  <a:lnTo>
                    <a:pt x="1" y="236"/>
                  </a:lnTo>
                  <a:lnTo>
                    <a:pt x="1" y="337"/>
                  </a:lnTo>
                  <a:lnTo>
                    <a:pt x="34" y="405"/>
                  </a:lnTo>
                  <a:lnTo>
                    <a:pt x="68" y="438"/>
                  </a:lnTo>
                  <a:lnTo>
                    <a:pt x="102" y="506"/>
                  </a:lnTo>
                  <a:lnTo>
                    <a:pt x="304" y="506"/>
                  </a:lnTo>
                  <a:lnTo>
                    <a:pt x="371" y="438"/>
                  </a:lnTo>
                  <a:lnTo>
                    <a:pt x="405" y="371"/>
                  </a:lnTo>
                  <a:lnTo>
                    <a:pt x="438" y="304"/>
                  </a:lnTo>
                  <a:lnTo>
                    <a:pt x="405" y="203"/>
                  </a:lnTo>
                  <a:lnTo>
                    <a:pt x="405" y="169"/>
                  </a:lnTo>
                  <a:lnTo>
                    <a:pt x="371" y="68"/>
                  </a:lnTo>
                  <a:lnTo>
                    <a:pt x="27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1546;p9">
              <a:extLst>
                <a:ext uri="{FF2B5EF4-FFF2-40B4-BE49-F238E27FC236}">
                  <a16:creationId xmlns:a16="http://schemas.microsoft.com/office/drawing/2014/main" id="{262FDC11-00E3-44ED-9FE5-CB85E60DBDD8}"/>
                </a:ext>
              </a:extLst>
            </p:cNvPr>
            <p:cNvSpPr/>
            <p:nvPr/>
          </p:nvSpPr>
          <p:spPr>
            <a:xfrm>
              <a:off x="398680" y="4886874"/>
              <a:ext cx="20203" cy="23536"/>
            </a:xfrm>
            <a:custGeom>
              <a:avLst/>
              <a:gdLst/>
              <a:ahLst/>
              <a:cxnLst/>
              <a:rect l="l" t="t" r="r" b="b"/>
              <a:pathLst>
                <a:path w="406" h="473" extrusionOk="0">
                  <a:moveTo>
                    <a:pt x="102" y="1"/>
                  </a:moveTo>
                  <a:lnTo>
                    <a:pt x="35" y="68"/>
                  </a:lnTo>
                  <a:lnTo>
                    <a:pt x="1" y="236"/>
                  </a:lnTo>
                  <a:lnTo>
                    <a:pt x="1" y="304"/>
                  </a:lnTo>
                  <a:lnTo>
                    <a:pt x="35" y="405"/>
                  </a:lnTo>
                  <a:lnTo>
                    <a:pt x="136" y="472"/>
                  </a:lnTo>
                  <a:lnTo>
                    <a:pt x="237" y="472"/>
                  </a:lnTo>
                  <a:lnTo>
                    <a:pt x="371" y="405"/>
                  </a:lnTo>
                  <a:lnTo>
                    <a:pt x="405" y="337"/>
                  </a:lnTo>
                  <a:lnTo>
                    <a:pt x="405" y="270"/>
                  </a:lnTo>
                  <a:lnTo>
                    <a:pt x="371" y="135"/>
                  </a:lnTo>
                  <a:lnTo>
                    <a:pt x="338" y="135"/>
                  </a:lnTo>
                  <a:lnTo>
                    <a:pt x="338" y="102"/>
                  </a:lnTo>
                  <a:lnTo>
                    <a:pt x="304" y="34"/>
                  </a:lnTo>
                  <a:lnTo>
                    <a:pt x="2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1547;p9">
              <a:extLst>
                <a:ext uri="{FF2B5EF4-FFF2-40B4-BE49-F238E27FC236}">
                  <a16:creationId xmlns:a16="http://schemas.microsoft.com/office/drawing/2014/main" id="{1571991A-6E5E-4D2F-807A-01CDC9F73223}"/>
                </a:ext>
              </a:extLst>
            </p:cNvPr>
            <p:cNvSpPr/>
            <p:nvPr/>
          </p:nvSpPr>
          <p:spPr>
            <a:xfrm>
              <a:off x="413807" y="5002466"/>
              <a:ext cx="20153" cy="20153"/>
            </a:xfrm>
            <a:custGeom>
              <a:avLst/>
              <a:gdLst/>
              <a:ahLst/>
              <a:cxnLst/>
              <a:rect l="l" t="t" r="r" b="b"/>
              <a:pathLst>
                <a:path w="405" h="405" extrusionOk="0">
                  <a:moveTo>
                    <a:pt x="202" y="1"/>
                  </a:moveTo>
                  <a:lnTo>
                    <a:pt x="101" y="34"/>
                  </a:lnTo>
                  <a:lnTo>
                    <a:pt x="34" y="136"/>
                  </a:lnTo>
                  <a:lnTo>
                    <a:pt x="0" y="203"/>
                  </a:lnTo>
                  <a:lnTo>
                    <a:pt x="34" y="270"/>
                  </a:lnTo>
                  <a:lnTo>
                    <a:pt x="67" y="371"/>
                  </a:lnTo>
                  <a:lnTo>
                    <a:pt x="168" y="405"/>
                  </a:lnTo>
                  <a:lnTo>
                    <a:pt x="269" y="405"/>
                  </a:lnTo>
                  <a:lnTo>
                    <a:pt x="370" y="338"/>
                  </a:lnTo>
                  <a:lnTo>
                    <a:pt x="404" y="270"/>
                  </a:lnTo>
                  <a:lnTo>
                    <a:pt x="404" y="169"/>
                  </a:lnTo>
                  <a:lnTo>
                    <a:pt x="404" y="136"/>
                  </a:lnTo>
                  <a:lnTo>
                    <a:pt x="337" y="34"/>
                  </a:lnTo>
                  <a:lnTo>
                    <a:pt x="26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1548;p9">
              <a:extLst>
                <a:ext uri="{FF2B5EF4-FFF2-40B4-BE49-F238E27FC236}">
                  <a16:creationId xmlns:a16="http://schemas.microsoft.com/office/drawing/2014/main" id="{AA031BAE-6D36-4059-8EE3-0CB77140CA56}"/>
                </a:ext>
              </a:extLst>
            </p:cNvPr>
            <p:cNvSpPr/>
            <p:nvPr/>
          </p:nvSpPr>
          <p:spPr>
            <a:xfrm>
              <a:off x="432218" y="5108007"/>
              <a:ext cx="18461" cy="28562"/>
            </a:xfrm>
            <a:custGeom>
              <a:avLst/>
              <a:gdLst/>
              <a:ahLst/>
              <a:cxnLst/>
              <a:rect l="l" t="t" r="r" b="b"/>
              <a:pathLst>
                <a:path w="371" h="574" extrusionOk="0">
                  <a:moveTo>
                    <a:pt x="169" y="1"/>
                  </a:moveTo>
                  <a:lnTo>
                    <a:pt x="135" y="35"/>
                  </a:lnTo>
                  <a:lnTo>
                    <a:pt x="101" y="68"/>
                  </a:lnTo>
                  <a:lnTo>
                    <a:pt x="34" y="102"/>
                  </a:lnTo>
                  <a:lnTo>
                    <a:pt x="0" y="237"/>
                  </a:lnTo>
                  <a:lnTo>
                    <a:pt x="0" y="371"/>
                  </a:lnTo>
                  <a:lnTo>
                    <a:pt x="34" y="506"/>
                  </a:lnTo>
                  <a:lnTo>
                    <a:pt x="68" y="540"/>
                  </a:lnTo>
                  <a:lnTo>
                    <a:pt x="135" y="573"/>
                  </a:lnTo>
                  <a:lnTo>
                    <a:pt x="236" y="573"/>
                  </a:lnTo>
                  <a:lnTo>
                    <a:pt x="303" y="540"/>
                  </a:lnTo>
                  <a:lnTo>
                    <a:pt x="371" y="439"/>
                  </a:lnTo>
                  <a:lnTo>
                    <a:pt x="371" y="338"/>
                  </a:lnTo>
                  <a:lnTo>
                    <a:pt x="337" y="203"/>
                  </a:lnTo>
                  <a:lnTo>
                    <a:pt x="303" y="136"/>
                  </a:lnTo>
                  <a:lnTo>
                    <a:pt x="270" y="68"/>
                  </a:lnTo>
                  <a:lnTo>
                    <a:pt x="270" y="35"/>
                  </a:lnTo>
                  <a:lnTo>
                    <a:pt x="23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1" name="Google Shape;1300;p8">
            <a:extLst>
              <a:ext uri="{FF2B5EF4-FFF2-40B4-BE49-F238E27FC236}">
                <a16:creationId xmlns:a16="http://schemas.microsoft.com/office/drawing/2014/main" id="{38DDF635-4BD4-44C0-9ADD-CD33DE33933A}"/>
              </a:ext>
            </a:extLst>
          </p:cNvPr>
          <p:cNvGrpSpPr/>
          <p:nvPr/>
        </p:nvGrpSpPr>
        <p:grpSpPr>
          <a:xfrm rot="6210825">
            <a:off x="9938355" y="3105896"/>
            <a:ext cx="1211714" cy="564891"/>
            <a:chOff x="2204197" y="105666"/>
            <a:chExt cx="546902" cy="236607"/>
          </a:xfrm>
        </p:grpSpPr>
        <p:sp>
          <p:nvSpPr>
            <p:cNvPr id="302" name="Google Shape;1301;p8">
              <a:extLst>
                <a:ext uri="{FF2B5EF4-FFF2-40B4-BE49-F238E27FC236}">
                  <a16:creationId xmlns:a16="http://schemas.microsoft.com/office/drawing/2014/main" id="{E2A03232-093F-4202-9D83-1ACA4F91E8A6}"/>
                </a:ext>
              </a:extLst>
            </p:cNvPr>
            <p:cNvSpPr/>
            <p:nvPr/>
          </p:nvSpPr>
          <p:spPr>
            <a:xfrm>
              <a:off x="2242760" y="211340"/>
              <a:ext cx="33630" cy="20178"/>
            </a:xfrm>
            <a:custGeom>
              <a:avLst/>
              <a:gdLst/>
              <a:ahLst/>
              <a:cxnLst/>
              <a:rect l="l" t="t" r="r" b="b"/>
              <a:pathLst>
                <a:path w="675" h="405" extrusionOk="0">
                  <a:moveTo>
                    <a:pt x="68" y="1"/>
                  </a:moveTo>
                  <a:lnTo>
                    <a:pt x="35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35" y="136"/>
                  </a:lnTo>
                  <a:lnTo>
                    <a:pt x="102" y="237"/>
                  </a:lnTo>
                  <a:lnTo>
                    <a:pt x="237" y="304"/>
                  </a:lnTo>
                  <a:lnTo>
                    <a:pt x="371" y="371"/>
                  </a:lnTo>
                  <a:lnTo>
                    <a:pt x="506" y="405"/>
                  </a:lnTo>
                  <a:lnTo>
                    <a:pt x="607" y="405"/>
                  </a:lnTo>
                  <a:lnTo>
                    <a:pt x="674" y="338"/>
                  </a:lnTo>
                  <a:lnTo>
                    <a:pt x="674" y="237"/>
                  </a:lnTo>
                  <a:lnTo>
                    <a:pt x="607" y="136"/>
                  </a:lnTo>
                  <a:lnTo>
                    <a:pt x="472" y="68"/>
                  </a:lnTo>
                  <a:lnTo>
                    <a:pt x="338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1302;p8">
              <a:extLst>
                <a:ext uri="{FF2B5EF4-FFF2-40B4-BE49-F238E27FC236}">
                  <a16:creationId xmlns:a16="http://schemas.microsoft.com/office/drawing/2014/main" id="{18277FEC-4290-4F54-99B9-60DD68257661}"/>
                </a:ext>
              </a:extLst>
            </p:cNvPr>
            <p:cNvSpPr/>
            <p:nvPr/>
          </p:nvSpPr>
          <p:spPr>
            <a:xfrm>
              <a:off x="2249486" y="176115"/>
              <a:ext cx="35274" cy="18534"/>
            </a:xfrm>
            <a:custGeom>
              <a:avLst/>
              <a:gdLst/>
              <a:ahLst/>
              <a:cxnLst/>
              <a:rect l="l" t="t" r="r" b="b"/>
              <a:pathLst>
                <a:path w="708" h="372" extrusionOk="0">
                  <a:moveTo>
                    <a:pt x="169" y="1"/>
                  </a:moveTo>
                  <a:lnTo>
                    <a:pt x="34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34" y="203"/>
                  </a:lnTo>
                  <a:lnTo>
                    <a:pt x="135" y="270"/>
                  </a:lnTo>
                  <a:lnTo>
                    <a:pt x="236" y="304"/>
                  </a:lnTo>
                  <a:lnTo>
                    <a:pt x="506" y="371"/>
                  </a:lnTo>
                  <a:lnTo>
                    <a:pt x="640" y="371"/>
                  </a:lnTo>
                  <a:lnTo>
                    <a:pt x="674" y="338"/>
                  </a:lnTo>
                  <a:lnTo>
                    <a:pt x="708" y="270"/>
                  </a:lnTo>
                  <a:lnTo>
                    <a:pt x="708" y="203"/>
                  </a:lnTo>
                  <a:lnTo>
                    <a:pt x="674" y="169"/>
                  </a:lnTo>
                  <a:lnTo>
                    <a:pt x="640" y="102"/>
                  </a:lnTo>
                  <a:lnTo>
                    <a:pt x="573" y="68"/>
                  </a:lnTo>
                  <a:lnTo>
                    <a:pt x="30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1303;p8">
              <a:extLst>
                <a:ext uri="{FF2B5EF4-FFF2-40B4-BE49-F238E27FC236}">
                  <a16:creationId xmlns:a16="http://schemas.microsoft.com/office/drawing/2014/main" id="{BF87EC43-24A9-4DC9-A5C0-B246CB81608A}"/>
                </a:ext>
              </a:extLst>
            </p:cNvPr>
            <p:cNvSpPr/>
            <p:nvPr/>
          </p:nvSpPr>
          <p:spPr>
            <a:xfrm>
              <a:off x="2204197" y="105666"/>
              <a:ext cx="546902" cy="236607"/>
            </a:xfrm>
            <a:custGeom>
              <a:avLst/>
              <a:gdLst/>
              <a:ahLst/>
              <a:cxnLst/>
              <a:rect l="l" t="t" r="r" b="b"/>
              <a:pathLst>
                <a:path w="10977" h="4749" extrusionOk="0">
                  <a:moveTo>
                    <a:pt x="438" y="843"/>
                  </a:moveTo>
                  <a:lnTo>
                    <a:pt x="674" y="910"/>
                  </a:lnTo>
                  <a:lnTo>
                    <a:pt x="876" y="977"/>
                  </a:lnTo>
                  <a:lnTo>
                    <a:pt x="1145" y="944"/>
                  </a:lnTo>
                  <a:lnTo>
                    <a:pt x="1415" y="944"/>
                  </a:lnTo>
                  <a:lnTo>
                    <a:pt x="1684" y="977"/>
                  </a:lnTo>
                  <a:lnTo>
                    <a:pt x="1920" y="1078"/>
                  </a:lnTo>
                  <a:lnTo>
                    <a:pt x="1852" y="1651"/>
                  </a:lnTo>
                  <a:lnTo>
                    <a:pt x="1718" y="2829"/>
                  </a:lnTo>
                  <a:lnTo>
                    <a:pt x="1482" y="2762"/>
                  </a:lnTo>
                  <a:lnTo>
                    <a:pt x="1280" y="2694"/>
                  </a:lnTo>
                  <a:lnTo>
                    <a:pt x="1044" y="2627"/>
                  </a:lnTo>
                  <a:lnTo>
                    <a:pt x="809" y="2560"/>
                  </a:lnTo>
                  <a:lnTo>
                    <a:pt x="573" y="2560"/>
                  </a:lnTo>
                  <a:lnTo>
                    <a:pt x="304" y="2526"/>
                  </a:lnTo>
                  <a:lnTo>
                    <a:pt x="236" y="2526"/>
                  </a:lnTo>
                  <a:lnTo>
                    <a:pt x="270" y="2257"/>
                  </a:lnTo>
                  <a:lnTo>
                    <a:pt x="304" y="1987"/>
                  </a:lnTo>
                  <a:lnTo>
                    <a:pt x="371" y="1449"/>
                  </a:lnTo>
                  <a:lnTo>
                    <a:pt x="438" y="1146"/>
                  </a:lnTo>
                  <a:lnTo>
                    <a:pt x="438" y="977"/>
                  </a:lnTo>
                  <a:lnTo>
                    <a:pt x="438" y="843"/>
                  </a:lnTo>
                  <a:close/>
                  <a:moveTo>
                    <a:pt x="3031" y="236"/>
                  </a:moveTo>
                  <a:lnTo>
                    <a:pt x="3367" y="337"/>
                  </a:lnTo>
                  <a:lnTo>
                    <a:pt x="3704" y="405"/>
                  </a:lnTo>
                  <a:lnTo>
                    <a:pt x="4377" y="438"/>
                  </a:lnTo>
                  <a:lnTo>
                    <a:pt x="6229" y="607"/>
                  </a:lnTo>
                  <a:lnTo>
                    <a:pt x="7980" y="775"/>
                  </a:lnTo>
                  <a:lnTo>
                    <a:pt x="9697" y="977"/>
                  </a:lnTo>
                  <a:lnTo>
                    <a:pt x="9764" y="977"/>
                  </a:lnTo>
                  <a:lnTo>
                    <a:pt x="9933" y="1045"/>
                  </a:lnTo>
                  <a:lnTo>
                    <a:pt x="10067" y="1146"/>
                  </a:lnTo>
                  <a:lnTo>
                    <a:pt x="10303" y="1381"/>
                  </a:lnTo>
                  <a:lnTo>
                    <a:pt x="10471" y="1583"/>
                  </a:lnTo>
                  <a:lnTo>
                    <a:pt x="10572" y="1752"/>
                  </a:lnTo>
                  <a:lnTo>
                    <a:pt x="10640" y="1920"/>
                  </a:lnTo>
                  <a:lnTo>
                    <a:pt x="10707" y="2088"/>
                  </a:lnTo>
                  <a:lnTo>
                    <a:pt x="10741" y="2290"/>
                  </a:lnTo>
                  <a:lnTo>
                    <a:pt x="10741" y="2492"/>
                  </a:lnTo>
                  <a:lnTo>
                    <a:pt x="10673" y="2964"/>
                  </a:lnTo>
                  <a:lnTo>
                    <a:pt x="10640" y="3199"/>
                  </a:lnTo>
                  <a:lnTo>
                    <a:pt x="10572" y="3435"/>
                  </a:lnTo>
                  <a:lnTo>
                    <a:pt x="10471" y="3671"/>
                  </a:lnTo>
                  <a:lnTo>
                    <a:pt x="10337" y="3873"/>
                  </a:lnTo>
                  <a:lnTo>
                    <a:pt x="10202" y="4041"/>
                  </a:lnTo>
                  <a:lnTo>
                    <a:pt x="10067" y="4209"/>
                  </a:lnTo>
                  <a:lnTo>
                    <a:pt x="9865" y="4344"/>
                  </a:lnTo>
                  <a:lnTo>
                    <a:pt x="9663" y="4445"/>
                  </a:lnTo>
                  <a:lnTo>
                    <a:pt x="8687" y="4445"/>
                  </a:lnTo>
                  <a:lnTo>
                    <a:pt x="8249" y="4378"/>
                  </a:lnTo>
                  <a:lnTo>
                    <a:pt x="7778" y="4310"/>
                  </a:lnTo>
                  <a:lnTo>
                    <a:pt x="6902" y="4176"/>
                  </a:lnTo>
                  <a:lnTo>
                    <a:pt x="5993" y="4041"/>
                  </a:lnTo>
                  <a:lnTo>
                    <a:pt x="5118" y="3940"/>
                  </a:lnTo>
                  <a:lnTo>
                    <a:pt x="4243" y="3839"/>
                  </a:lnTo>
                  <a:lnTo>
                    <a:pt x="2896" y="3839"/>
                  </a:lnTo>
                  <a:lnTo>
                    <a:pt x="2492" y="3873"/>
                  </a:lnTo>
                  <a:lnTo>
                    <a:pt x="2458" y="3805"/>
                  </a:lnTo>
                  <a:lnTo>
                    <a:pt x="2391" y="3704"/>
                  </a:lnTo>
                  <a:lnTo>
                    <a:pt x="2256" y="3570"/>
                  </a:lnTo>
                  <a:lnTo>
                    <a:pt x="2088" y="3368"/>
                  </a:lnTo>
                  <a:lnTo>
                    <a:pt x="1987" y="3267"/>
                  </a:lnTo>
                  <a:lnTo>
                    <a:pt x="1920" y="3132"/>
                  </a:lnTo>
                  <a:lnTo>
                    <a:pt x="1886" y="3132"/>
                  </a:lnTo>
                  <a:lnTo>
                    <a:pt x="2021" y="1853"/>
                  </a:lnTo>
                  <a:lnTo>
                    <a:pt x="2054" y="1482"/>
                  </a:lnTo>
                  <a:lnTo>
                    <a:pt x="2122" y="1078"/>
                  </a:lnTo>
                  <a:lnTo>
                    <a:pt x="2122" y="1011"/>
                  </a:lnTo>
                  <a:lnTo>
                    <a:pt x="2122" y="910"/>
                  </a:lnTo>
                  <a:lnTo>
                    <a:pt x="2088" y="843"/>
                  </a:lnTo>
                  <a:lnTo>
                    <a:pt x="2256" y="775"/>
                  </a:lnTo>
                  <a:lnTo>
                    <a:pt x="2391" y="708"/>
                  </a:lnTo>
                  <a:lnTo>
                    <a:pt x="2660" y="506"/>
                  </a:lnTo>
                  <a:lnTo>
                    <a:pt x="3031" y="270"/>
                  </a:lnTo>
                  <a:lnTo>
                    <a:pt x="3031" y="236"/>
                  </a:lnTo>
                  <a:close/>
                  <a:moveTo>
                    <a:pt x="2930" y="1"/>
                  </a:moveTo>
                  <a:lnTo>
                    <a:pt x="2862" y="34"/>
                  </a:lnTo>
                  <a:lnTo>
                    <a:pt x="2324" y="405"/>
                  </a:lnTo>
                  <a:lnTo>
                    <a:pt x="2088" y="573"/>
                  </a:lnTo>
                  <a:lnTo>
                    <a:pt x="2021" y="641"/>
                  </a:lnTo>
                  <a:lnTo>
                    <a:pt x="1953" y="775"/>
                  </a:lnTo>
                  <a:lnTo>
                    <a:pt x="1987" y="809"/>
                  </a:lnTo>
                  <a:lnTo>
                    <a:pt x="1987" y="843"/>
                  </a:lnTo>
                  <a:lnTo>
                    <a:pt x="1785" y="742"/>
                  </a:lnTo>
                  <a:lnTo>
                    <a:pt x="1549" y="708"/>
                  </a:lnTo>
                  <a:lnTo>
                    <a:pt x="910" y="708"/>
                  </a:lnTo>
                  <a:lnTo>
                    <a:pt x="741" y="674"/>
                  </a:lnTo>
                  <a:lnTo>
                    <a:pt x="573" y="641"/>
                  </a:lnTo>
                  <a:lnTo>
                    <a:pt x="405" y="674"/>
                  </a:lnTo>
                  <a:lnTo>
                    <a:pt x="405" y="641"/>
                  </a:lnTo>
                  <a:lnTo>
                    <a:pt x="371" y="607"/>
                  </a:lnTo>
                  <a:lnTo>
                    <a:pt x="371" y="641"/>
                  </a:lnTo>
                  <a:lnTo>
                    <a:pt x="270" y="843"/>
                  </a:lnTo>
                  <a:lnTo>
                    <a:pt x="203" y="1078"/>
                  </a:lnTo>
                  <a:lnTo>
                    <a:pt x="102" y="1516"/>
                  </a:lnTo>
                  <a:lnTo>
                    <a:pt x="34" y="2021"/>
                  </a:lnTo>
                  <a:lnTo>
                    <a:pt x="1" y="2290"/>
                  </a:lnTo>
                  <a:lnTo>
                    <a:pt x="1" y="2560"/>
                  </a:lnTo>
                  <a:lnTo>
                    <a:pt x="68" y="2627"/>
                  </a:lnTo>
                  <a:lnTo>
                    <a:pt x="135" y="2661"/>
                  </a:lnTo>
                  <a:lnTo>
                    <a:pt x="203" y="2728"/>
                  </a:lnTo>
                  <a:lnTo>
                    <a:pt x="337" y="2762"/>
                  </a:lnTo>
                  <a:lnTo>
                    <a:pt x="607" y="2795"/>
                  </a:lnTo>
                  <a:lnTo>
                    <a:pt x="876" y="2829"/>
                  </a:lnTo>
                  <a:lnTo>
                    <a:pt x="1145" y="2930"/>
                  </a:lnTo>
                  <a:lnTo>
                    <a:pt x="1415" y="2997"/>
                  </a:lnTo>
                  <a:lnTo>
                    <a:pt x="1718" y="3065"/>
                  </a:lnTo>
                  <a:lnTo>
                    <a:pt x="1684" y="3267"/>
                  </a:lnTo>
                  <a:lnTo>
                    <a:pt x="1684" y="3334"/>
                  </a:lnTo>
                  <a:lnTo>
                    <a:pt x="1718" y="3334"/>
                  </a:lnTo>
                  <a:lnTo>
                    <a:pt x="1785" y="3368"/>
                  </a:lnTo>
                  <a:lnTo>
                    <a:pt x="1920" y="3536"/>
                  </a:lnTo>
                  <a:lnTo>
                    <a:pt x="2155" y="3839"/>
                  </a:lnTo>
                  <a:lnTo>
                    <a:pt x="2256" y="3974"/>
                  </a:lnTo>
                  <a:lnTo>
                    <a:pt x="2324" y="4007"/>
                  </a:lnTo>
                  <a:lnTo>
                    <a:pt x="2458" y="4007"/>
                  </a:lnTo>
                  <a:lnTo>
                    <a:pt x="2930" y="4075"/>
                  </a:lnTo>
                  <a:lnTo>
                    <a:pt x="3401" y="4142"/>
                  </a:lnTo>
                  <a:lnTo>
                    <a:pt x="4344" y="4176"/>
                  </a:lnTo>
                  <a:lnTo>
                    <a:pt x="5253" y="4209"/>
                  </a:lnTo>
                  <a:lnTo>
                    <a:pt x="5724" y="4243"/>
                  </a:lnTo>
                  <a:lnTo>
                    <a:pt x="6195" y="4277"/>
                  </a:lnTo>
                  <a:lnTo>
                    <a:pt x="7711" y="4546"/>
                  </a:lnTo>
                  <a:lnTo>
                    <a:pt x="8451" y="4647"/>
                  </a:lnTo>
                  <a:lnTo>
                    <a:pt x="9192" y="4681"/>
                  </a:lnTo>
                  <a:lnTo>
                    <a:pt x="9226" y="4748"/>
                  </a:lnTo>
                  <a:lnTo>
                    <a:pt x="9495" y="4748"/>
                  </a:lnTo>
                  <a:lnTo>
                    <a:pt x="9697" y="4714"/>
                  </a:lnTo>
                  <a:lnTo>
                    <a:pt x="9865" y="4647"/>
                  </a:lnTo>
                  <a:lnTo>
                    <a:pt x="10034" y="4580"/>
                  </a:lnTo>
                  <a:lnTo>
                    <a:pt x="10168" y="4445"/>
                  </a:lnTo>
                  <a:lnTo>
                    <a:pt x="10303" y="4344"/>
                  </a:lnTo>
                  <a:lnTo>
                    <a:pt x="10505" y="4007"/>
                  </a:lnTo>
                  <a:lnTo>
                    <a:pt x="10707" y="3671"/>
                  </a:lnTo>
                  <a:lnTo>
                    <a:pt x="10808" y="3267"/>
                  </a:lnTo>
                  <a:lnTo>
                    <a:pt x="10909" y="2896"/>
                  </a:lnTo>
                  <a:lnTo>
                    <a:pt x="10976" y="2560"/>
                  </a:lnTo>
                  <a:lnTo>
                    <a:pt x="10976" y="2290"/>
                  </a:lnTo>
                  <a:lnTo>
                    <a:pt x="10943" y="2021"/>
                  </a:lnTo>
                  <a:lnTo>
                    <a:pt x="10842" y="1752"/>
                  </a:lnTo>
                  <a:lnTo>
                    <a:pt x="10673" y="1482"/>
                  </a:lnTo>
                  <a:lnTo>
                    <a:pt x="10505" y="1213"/>
                  </a:lnTo>
                  <a:lnTo>
                    <a:pt x="10303" y="1045"/>
                  </a:lnTo>
                  <a:lnTo>
                    <a:pt x="10168" y="944"/>
                  </a:lnTo>
                  <a:lnTo>
                    <a:pt x="10067" y="910"/>
                  </a:lnTo>
                  <a:lnTo>
                    <a:pt x="9933" y="876"/>
                  </a:lnTo>
                  <a:lnTo>
                    <a:pt x="9798" y="876"/>
                  </a:lnTo>
                  <a:lnTo>
                    <a:pt x="9798" y="775"/>
                  </a:lnTo>
                  <a:lnTo>
                    <a:pt x="9697" y="742"/>
                  </a:lnTo>
                  <a:lnTo>
                    <a:pt x="6229" y="405"/>
                  </a:lnTo>
                  <a:lnTo>
                    <a:pt x="5455" y="304"/>
                  </a:lnTo>
                  <a:lnTo>
                    <a:pt x="4647" y="203"/>
                  </a:lnTo>
                  <a:lnTo>
                    <a:pt x="4243" y="169"/>
                  </a:lnTo>
                  <a:lnTo>
                    <a:pt x="3839" y="135"/>
                  </a:lnTo>
                  <a:lnTo>
                    <a:pt x="3468" y="169"/>
                  </a:lnTo>
                  <a:lnTo>
                    <a:pt x="3098" y="203"/>
                  </a:lnTo>
                  <a:lnTo>
                    <a:pt x="3098" y="102"/>
                  </a:lnTo>
                  <a:lnTo>
                    <a:pt x="3098" y="34"/>
                  </a:lnTo>
                  <a:lnTo>
                    <a:pt x="303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1304;p8">
              <a:extLst>
                <a:ext uri="{FF2B5EF4-FFF2-40B4-BE49-F238E27FC236}">
                  <a16:creationId xmlns:a16="http://schemas.microsoft.com/office/drawing/2014/main" id="{015B6F93-6C4A-4958-915D-7B6735D85EC1}"/>
                </a:ext>
              </a:extLst>
            </p:cNvPr>
            <p:cNvSpPr/>
            <p:nvPr/>
          </p:nvSpPr>
          <p:spPr>
            <a:xfrm>
              <a:off x="2593361" y="174471"/>
              <a:ext cx="112449" cy="112400"/>
            </a:xfrm>
            <a:custGeom>
              <a:avLst/>
              <a:gdLst/>
              <a:ahLst/>
              <a:cxnLst/>
              <a:rect l="l" t="t" r="r" b="b"/>
              <a:pathLst>
                <a:path w="2257" h="2256" extrusionOk="0">
                  <a:moveTo>
                    <a:pt x="1213" y="169"/>
                  </a:moveTo>
                  <a:lnTo>
                    <a:pt x="1179" y="202"/>
                  </a:lnTo>
                  <a:lnTo>
                    <a:pt x="1179" y="270"/>
                  </a:lnTo>
                  <a:lnTo>
                    <a:pt x="1213" y="337"/>
                  </a:lnTo>
                  <a:lnTo>
                    <a:pt x="1516" y="337"/>
                  </a:lnTo>
                  <a:lnTo>
                    <a:pt x="1684" y="371"/>
                  </a:lnTo>
                  <a:lnTo>
                    <a:pt x="1819" y="505"/>
                  </a:lnTo>
                  <a:lnTo>
                    <a:pt x="1920" y="640"/>
                  </a:lnTo>
                  <a:lnTo>
                    <a:pt x="1987" y="842"/>
                  </a:lnTo>
                  <a:lnTo>
                    <a:pt x="2021" y="1044"/>
                  </a:lnTo>
                  <a:lnTo>
                    <a:pt x="2021" y="1212"/>
                  </a:lnTo>
                  <a:lnTo>
                    <a:pt x="1987" y="1414"/>
                  </a:lnTo>
                  <a:lnTo>
                    <a:pt x="1920" y="1616"/>
                  </a:lnTo>
                  <a:lnTo>
                    <a:pt x="1819" y="1785"/>
                  </a:lnTo>
                  <a:lnTo>
                    <a:pt x="1650" y="1886"/>
                  </a:lnTo>
                  <a:lnTo>
                    <a:pt x="1482" y="1987"/>
                  </a:lnTo>
                  <a:lnTo>
                    <a:pt x="1314" y="2020"/>
                  </a:lnTo>
                  <a:lnTo>
                    <a:pt x="1112" y="2020"/>
                  </a:lnTo>
                  <a:lnTo>
                    <a:pt x="943" y="1987"/>
                  </a:lnTo>
                  <a:lnTo>
                    <a:pt x="741" y="1886"/>
                  </a:lnTo>
                  <a:lnTo>
                    <a:pt x="573" y="1751"/>
                  </a:lnTo>
                  <a:lnTo>
                    <a:pt x="438" y="1616"/>
                  </a:lnTo>
                  <a:lnTo>
                    <a:pt x="337" y="1448"/>
                  </a:lnTo>
                  <a:lnTo>
                    <a:pt x="270" y="1280"/>
                  </a:lnTo>
                  <a:lnTo>
                    <a:pt x="236" y="1111"/>
                  </a:lnTo>
                  <a:lnTo>
                    <a:pt x="270" y="909"/>
                  </a:lnTo>
                  <a:lnTo>
                    <a:pt x="337" y="741"/>
                  </a:lnTo>
                  <a:lnTo>
                    <a:pt x="472" y="539"/>
                  </a:lnTo>
                  <a:lnTo>
                    <a:pt x="640" y="371"/>
                  </a:lnTo>
                  <a:lnTo>
                    <a:pt x="809" y="270"/>
                  </a:lnTo>
                  <a:lnTo>
                    <a:pt x="1011" y="202"/>
                  </a:lnTo>
                  <a:lnTo>
                    <a:pt x="1213" y="169"/>
                  </a:lnTo>
                  <a:close/>
                  <a:moveTo>
                    <a:pt x="1179" y="0"/>
                  </a:moveTo>
                  <a:lnTo>
                    <a:pt x="1011" y="34"/>
                  </a:lnTo>
                  <a:lnTo>
                    <a:pt x="842" y="101"/>
                  </a:lnTo>
                  <a:lnTo>
                    <a:pt x="674" y="169"/>
                  </a:lnTo>
                  <a:lnTo>
                    <a:pt x="506" y="270"/>
                  </a:lnTo>
                  <a:lnTo>
                    <a:pt x="371" y="404"/>
                  </a:lnTo>
                  <a:lnTo>
                    <a:pt x="270" y="539"/>
                  </a:lnTo>
                  <a:lnTo>
                    <a:pt x="135" y="741"/>
                  </a:lnTo>
                  <a:lnTo>
                    <a:pt x="34" y="943"/>
                  </a:lnTo>
                  <a:lnTo>
                    <a:pt x="1" y="1179"/>
                  </a:lnTo>
                  <a:lnTo>
                    <a:pt x="1" y="1313"/>
                  </a:lnTo>
                  <a:lnTo>
                    <a:pt x="68" y="1414"/>
                  </a:lnTo>
                  <a:lnTo>
                    <a:pt x="203" y="1650"/>
                  </a:lnTo>
                  <a:lnTo>
                    <a:pt x="371" y="1886"/>
                  </a:lnTo>
                  <a:lnTo>
                    <a:pt x="607" y="2088"/>
                  </a:lnTo>
                  <a:lnTo>
                    <a:pt x="876" y="2222"/>
                  </a:lnTo>
                  <a:lnTo>
                    <a:pt x="1112" y="2256"/>
                  </a:lnTo>
                  <a:lnTo>
                    <a:pt x="1347" y="2256"/>
                  </a:lnTo>
                  <a:lnTo>
                    <a:pt x="1549" y="2222"/>
                  </a:lnTo>
                  <a:lnTo>
                    <a:pt x="1785" y="2121"/>
                  </a:lnTo>
                  <a:lnTo>
                    <a:pt x="1953" y="1953"/>
                  </a:lnTo>
                  <a:lnTo>
                    <a:pt x="2088" y="1785"/>
                  </a:lnTo>
                  <a:lnTo>
                    <a:pt x="2189" y="1583"/>
                  </a:lnTo>
                  <a:lnTo>
                    <a:pt x="2256" y="1313"/>
                  </a:lnTo>
                  <a:lnTo>
                    <a:pt x="2256" y="1145"/>
                  </a:lnTo>
                  <a:lnTo>
                    <a:pt x="2223" y="943"/>
                  </a:lnTo>
                  <a:lnTo>
                    <a:pt x="2189" y="707"/>
                  </a:lnTo>
                  <a:lnTo>
                    <a:pt x="2088" y="505"/>
                  </a:lnTo>
                  <a:lnTo>
                    <a:pt x="1987" y="303"/>
                  </a:lnTo>
                  <a:lnTo>
                    <a:pt x="1852" y="169"/>
                  </a:lnTo>
                  <a:lnTo>
                    <a:pt x="1684" y="68"/>
                  </a:lnTo>
                  <a:lnTo>
                    <a:pt x="1516" y="68"/>
                  </a:lnTo>
                  <a:lnTo>
                    <a:pt x="1347" y="34"/>
                  </a:lnTo>
                  <a:lnTo>
                    <a:pt x="117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spcFirstLastPara="1" wrap="square" lIns="117025" tIns="117025" rIns="117025" bIns="1170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6" name="Google Shape;1443;p9">
            <a:extLst>
              <a:ext uri="{FF2B5EF4-FFF2-40B4-BE49-F238E27FC236}">
                <a16:creationId xmlns:a16="http://schemas.microsoft.com/office/drawing/2014/main" id="{61BD7C29-69A8-40BF-81EB-4351320E584E}"/>
              </a:ext>
            </a:extLst>
          </p:cNvPr>
          <p:cNvSpPr/>
          <p:nvPr/>
        </p:nvSpPr>
        <p:spPr>
          <a:xfrm rot="4410825">
            <a:off x="18689435" y="5671709"/>
            <a:ext cx="1385369" cy="1506558"/>
          </a:xfrm>
          <a:custGeom>
            <a:avLst/>
            <a:gdLst/>
            <a:ahLst/>
            <a:cxnLst/>
            <a:rect l="l" t="t" r="r" b="b"/>
            <a:pathLst>
              <a:path w="16700" h="17037" extrusionOk="0">
                <a:moveTo>
                  <a:pt x="10471" y="169"/>
                </a:moveTo>
                <a:lnTo>
                  <a:pt x="10471" y="338"/>
                </a:lnTo>
                <a:lnTo>
                  <a:pt x="10538" y="472"/>
                </a:lnTo>
                <a:lnTo>
                  <a:pt x="10606" y="674"/>
                </a:lnTo>
                <a:lnTo>
                  <a:pt x="10336" y="775"/>
                </a:lnTo>
                <a:lnTo>
                  <a:pt x="10303" y="809"/>
                </a:lnTo>
                <a:lnTo>
                  <a:pt x="10202" y="641"/>
                </a:lnTo>
                <a:lnTo>
                  <a:pt x="10101" y="472"/>
                </a:lnTo>
                <a:lnTo>
                  <a:pt x="10269" y="338"/>
                </a:lnTo>
                <a:lnTo>
                  <a:pt x="10404" y="236"/>
                </a:lnTo>
                <a:lnTo>
                  <a:pt x="10471" y="169"/>
                </a:lnTo>
                <a:close/>
                <a:moveTo>
                  <a:pt x="10673" y="944"/>
                </a:moveTo>
                <a:lnTo>
                  <a:pt x="10673" y="1011"/>
                </a:lnTo>
                <a:lnTo>
                  <a:pt x="10707" y="1112"/>
                </a:lnTo>
                <a:lnTo>
                  <a:pt x="10774" y="1314"/>
                </a:lnTo>
                <a:lnTo>
                  <a:pt x="10673" y="1314"/>
                </a:lnTo>
                <a:lnTo>
                  <a:pt x="10336" y="1381"/>
                </a:lnTo>
                <a:lnTo>
                  <a:pt x="10303" y="1213"/>
                </a:lnTo>
                <a:lnTo>
                  <a:pt x="10269" y="1078"/>
                </a:lnTo>
                <a:lnTo>
                  <a:pt x="10404" y="1045"/>
                </a:lnTo>
                <a:lnTo>
                  <a:pt x="10673" y="944"/>
                </a:lnTo>
                <a:close/>
                <a:moveTo>
                  <a:pt x="10942" y="1516"/>
                </a:moveTo>
                <a:lnTo>
                  <a:pt x="11043" y="1617"/>
                </a:lnTo>
                <a:lnTo>
                  <a:pt x="11481" y="2055"/>
                </a:lnTo>
                <a:lnTo>
                  <a:pt x="11717" y="2290"/>
                </a:lnTo>
                <a:lnTo>
                  <a:pt x="11919" y="2526"/>
                </a:lnTo>
                <a:lnTo>
                  <a:pt x="11649" y="2627"/>
                </a:lnTo>
                <a:lnTo>
                  <a:pt x="11346" y="2694"/>
                </a:lnTo>
                <a:lnTo>
                  <a:pt x="10740" y="2829"/>
                </a:lnTo>
                <a:lnTo>
                  <a:pt x="10404" y="2896"/>
                </a:lnTo>
                <a:lnTo>
                  <a:pt x="10235" y="2930"/>
                </a:lnTo>
                <a:lnTo>
                  <a:pt x="10101" y="3031"/>
                </a:lnTo>
                <a:lnTo>
                  <a:pt x="10168" y="2425"/>
                </a:lnTo>
                <a:lnTo>
                  <a:pt x="10303" y="1819"/>
                </a:lnTo>
                <a:lnTo>
                  <a:pt x="10336" y="1583"/>
                </a:lnTo>
                <a:lnTo>
                  <a:pt x="10505" y="1550"/>
                </a:lnTo>
                <a:lnTo>
                  <a:pt x="10808" y="1516"/>
                </a:lnTo>
                <a:close/>
                <a:moveTo>
                  <a:pt x="12087" y="2728"/>
                </a:moveTo>
                <a:lnTo>
                  <a:pt x="12255" y="2964"/>
                </a:lnTo>
                <a:lnTo>
                  <a:pt x="11582" y="3199"/>
                </a:lnTo>
                <a:lnTo>
                  <a:pt x="10942" y="3368"/>
                </a:lnTo>
                <a:lnTo>
                  <a:pt x="10505" y="3502"/>
                </a:lnTo>
                <a:lnTo>
                  <a:pt x="10067" y="3637"/>
                </a:lnTo>
                <a:lnTo>
                  <a:pt x="10101" y="3199"/>
                </a:lnTo>
                <a:lnTo>
                  <a:pt x="10303" y="3166"/>
                </a:lnTo>
                <a:lnTo>
                  <a:pt x="10505" y="3132"/>
                </a:lnTo>
                <a:lnTo>
                  <a:pt x="10942" y="3031"/>
                </a:lnTo>
                <a:lnTo>
                  <a:pt x="11515" y="2896"/>
                </a:lnTo>
                <a:lnTo>
                  <a:pt x="11818" y="2829"/>
                </a:lnTo>
                <a:lnTo>
                  <a:pt x="12087" y="2728"/>
                </a:lnTo>
                <a:close/>
                <a:moveTo>
                  <a:pt x="12525" y="3098"/>
                </a:moveTo>
                <a:lnTo>
                  <a:pt x="12626" y="3671"/>
                </a:lnTo>
                <a:lnTo>
                  <a:pt x="12760" y="4243"/>
                </a:lnTo>
                <a:lnTo>
                  <a:pt x="13063" y="5320"/>
                </a:lnTo>
                <a:lnTo>
                  <a:pt x="13265" y="5994"/>
                </a:lnTo>
                <a:lnTo>
                  <a:pt x="13535" y="6633"/>
                </a:lnTo>
                <a:lnTo>
                  <a:pt x="13804" y="7273"/>
                </a:lnTo>
                <a:lnTo>
                  <a:pt x="14040" y="7913"/>
                </a:lnTo>
                <a:lnTo>
                  <a:pt x="14242" y="8519"/>
                </a:lnTo>
                <a:lnTo>
                  <a:pt x="14410" y="9159"/>
                </a:lnTo>
                <a:lnTo>
                  <a:pt x="14679" y="10404"/>
                </a:lnTo>
                <a:lnTo>
                  <a:pt x="14780" y="10876"/>
                </a:lnTo>
                <a:lnTo>
                  <a:pt x="14881" y="11347"/>
                </a:lnTo>
                <a:lnTo>
                  <a:pt x="15016" y="11818"/>
                </a:lnTo>
                <a:lnTo>
                  <a:pt x="15117" y="12020"/>
                </a:lnTo>
                <a:lnTo>
                  <a:pt x="15252" y="12222"/>
                </a:lnTo>
                <a:lnTo>
                  <a:pt x="14612" y="12458"/>
                </a:lnTo>
                <a:lnTo>
                  <a:pt x="13939" y="12660"/>
                </a:lnTo>
                <a:lnTo>
                  <a:pt x="13333" y="12828"/>
                </a:lnTo>
                <a:lnTo>
                  <a:pt x="12996" y="12929"/>
                </a:lnTo>
                <a:lnTo>
                  <a:pt x="12727" y="13030"/>
                </a:lnTo>
                <a:lnTo>
                  <a:pt x="12592" y="12458"/>
                </a:lnTo>
                <a:lnTo>
                  <a:pt x="12457" y="11919"/>
                </a:lnTo>
                <a:lnTo>
                  <a:pt x="12154" y="10808"/>
                </a:lnTo>
                <a:lnTo>
                  <a:pt x="11818" y="9563"/>
                </a:lnTo>
                <a:lnTo>
                  <a:pt x="11616" y="8923"/>
                </a:lnTo>
                <a:lnTo>
                  <a:pt x="11414" y="8317"/>
                </a:lnTo>
                <a:lnTo>
                  <a:pt x="11010" y="7239"/>
                </a:lnTo>
                <a:lnTo>
                  <a:pt x="10808" y="6667"/>
                </a:lnTo>
                <a:lnTo>
                  <a:pt x="10639" y="6128"/>
                </a:lnTo>
                <a:lnTo>
                  <a:pt x="10471" y="5590"/>
                </a:lnTo>
                <a:lnTo>
                  <a:pt x="10269" y="5051"/>
                </a:lnTo>
                <a:lnTo>
                  <a:pt x="10101" y="4479"/>
                </a:lnTo>
                <a:lnTo>
                  <a:pt x="9932" y="3940"/>
                </a:lnTo>
                <a:lnTo>
                  <a:pt x="9966" y="3906"/>
                </a:lnTo>
                <a:lnTo>
                  <a:pt x="10572" y="3704"/>
                </a:lnTo>
                <a:lnTo>
                  <a:pt x="11178" y="3536"/>
                </a:lnTo>
                <a:lnTo>
                  <a:pt x="11885" y="3368"/>
                </a:lnTo>
                <a:lnTo>
                  <a:pt x="12222" y="3233"/>
                </a:lnTo>
                <a:lnTo>
                  <a:pt x="12525" y="3098"/>
                </a:lnTo>
                <a:close/>
                <a:moveTo>
                  <a:pt x="15353" y="12492"/>
                </a:moveTo>
                <a:lnTo>
                  <a:pt x="15386" y="12761"/>
                </a:lnTo>
                <a:lnTo>
                  <a:pt x="15454" y="12997"/>
                </a:lnTo>
                <a:lnTo>
                  <a:pt x="15622" y="13535"/>
                </a:lnTo>
                <a:lnTo>
                  <a:pt x="15521" y="13502"/>
                </a:lnTo>
                <a:lnTo>
                  <a:pt x="15420" y="13502"/>
                </a:lnTo>
                <a:lnTo>
                  <a:pt x="15117" y="13535"/>
                </a:lnTo>
                <a:lnTo>
                  <a:pt x="14646" y="13670"/>
                </a:lnTo>
                <a:lnTo>
                  <a:pt x="13972" y="13872"/>
                </a:lnTo>
                <a:lnTo>
                  <a:pt x="13535" y="13973"/>
                </a:lnTo>
                <a:lnTo>
                  <a:pt x="13265" y="14040"/>
                </a:lnTo>
                <a:lnTo>
                  <a:pt x="13164" y="13805"/>
                </a:lnTo>
                <a:lnTo>
                  <a:pt x="13097" y="13569"/>
                </a:lnTo>
                <a:lnTo>
                  <a:pt x="12996" y="13367"/>
                </a:lnTo>
                <a:lnTo>
                  <a:pt x="12861" y="13199"/>
                </a:lnTo>
                <a:lnTo>
                  <a:pt x="13097" y="13165"/>
                </a:lnTo>
                <a:lnTo>
                  <a:pt x="13366" y="13098"/>
                </a:lnTo>
                <a:lnTo>
                  <a:pt x="13838" y="12963"/>
                </a:lnTo>
                <a:lnTo>
                  <a:pt x="14612" y="12727"/>
                </a:lnTo>
                <a:lnTo>
                  <a:pt x="15353" y="12492"/>
                </a:lnTo>
                <a:close/>
                <a:moveTo>
                  <a:pt x="337" y="11886"/>
                </a:moveTo>
                <a:lnTo>
                  <a:pt x="472" y="12155"/>
                </a:lnTo>
                <a:lnTo>
                  <a:pt x="674" y="12357"/>
                </a:lnTo>
                <a:lnTo>
                  <a:pt x="909" y="12593"/>
                </a:lnTo>
                <a:lnTo>
                  <a:pt x="1145" y="12727"/>
                </a:lnTo>
                <a:lnTo>
                  <a:pt x="1381" y="12828"/>
                </a:lnTo>
                <a:lnTo>
                  <a:pt x="1650" y="12896"/>
                </a:lnTo>
                <a:lnTo>
                  <a:pt x="1919" y="12929"/>
                </a:lnTo>
                <a:lnTo>
                  <a:pt x="2020" y="13333"/>
                </a:lnTo>
                <a:lnTo>
                  <a:pt x="2121" y="13805"/>
                </a:lnTo>
                <a:lnTo>
                  <a:pt x="2222" y="13939"/>
                </a:lnTo>
                <a:lnTo>
                  <a:pt x="2290" y="14074"/>
                </a:lnTo>
                <a:lnTo>
                  <a:pt x="2525" y="14276"/>
                </a:lnTo>
                <a:lnTo>
                  <a:pt x="2189" y="14175"/>
                </a:lnTo>
                <a:lnTo>
                  <a:pt x="1886" y="14040"/>
                </a:lnTo>
                <a:lnTo>
                  <a:pt x="1583" y="13906"/>
                </a:lnTo>
                <a:lnTo>
                  <a:pt x="1313" y="13704"/>
                </a:lnTo>
                <a:lnTo>
                  <a:pt x="1078" y="13468"/>
                </a:lnTo>
                <a:lnTo>
                  <a:pt x="876" y="13199"/>
                </a:lnTo>
                <a:lnTo>
                  <a:pt x="674" y="12929"/>
                </a:lnTo>
                <a:lnTo>
                  <a:pt x="539" y="12593"/>
                </a:lnTo>
                <a:lnTo>
                  <a:pt x="404" y="12256"/>
                </a:lnTo>
                <a:lnTo>
                  <a:pt x="337" y="11886"/>
                </a:lnTo>
                <a:close/>
                <a:moveTo>
                  <a:pt x="15285" y="13838"/>
                </a:moveTo>
                <a:lnTo>
                  <a:pt x="14545" y="14074"/>
                </a:lnTo>
                <a:lnTo>
                  <a:pt x="13972" y="14276"/>
                </a:lnTo>
                <a:lnTo>
                  <a:pt x="13669" y="14377"/>
                </a:lnTo>
                <a:lnTo>
                  <a:pt x="13400" y="14512"/>
                </a:lnTo>
                <a:lnTo>
                  <a:pt x="13400" y="14545"/>
                </a:lnTo>
                <a:lnTo>
                  <a:pt x="13400" y="14579"/>
                </a:lnTo>
                <a:lnTo>
                  <a:pt x="13669" y="14579"/>
                </a:lnTo>
                <a:lnTo>
                  <a:pt x="13939" y="14512"/>
                </a:lnTo>
                <a:lnTo>
                  <a:pt x="14444" y="14377"/>
                </a:lnTo>
                <a:lnTo>
                  <a:pt x="15117" y="14175"/>
                </a:lnTo>
                <a:lnTo>
                  <a:pt x="15757" y="13973"/>
                </a:lnTo>
                <a:lnTo>
                  <a:pt x="15790" y="14108"/>
                </a:lnTo>
                <a:lnTo>
                  <a:pt x="15184" y="14209"/>
                </a:lnTo>
                <a:lnTo>
                  <a:pt x="14578" y="14377"/>
                </a:lnTo>
                <a:lnTo>
                  <a:pt x="13972" y="14646"/>
                </a:lnTo>
                <a:lnTo>
                  <a:pt x="13703" y="14781"/>
                </a:lnTo>
                <a:lnTo>
                  <a:pt x="13467" y="14949"/>
                </a:lnTo>
                <a:lnTo>
                  <a:pt x="13400" y="14747"/>
                </a:lnTo>
                <a:lnTo>
                  <a:pt x="13299" y="14242"/>
                </a:lnTo>
                <a:lnTo>
                  <a:pt x="13669" y="14175"/>
                </a:lnTo>
                <a:lnTo>
                  <a:pt x="14073" y="14108"/>
                </a:lnTo>
                <a:lnTo>
                  <a:pt x="14814" y="13906"/>
                </a:lnTo>
                <a:lnTo>
                  <a:pt x="15285" y="13838"/>
                </a:lnTo>
                <a:close/>
                <a:moveTo>
                  <a:pt x="1145" y="3098"/>
                </a:moveTo>
                <a:lnTo>
                  <a:pt x="1684" y="3199"/>
                </a:lnTo>
                <a:lnTo>
                  <a:pt x="2189" y="3267"/>
                </a:lnTo>
                <a:lnTo>
                  <a:pt x="3232" y="3368"/>
                </a:lnTo>
                <a:lnTo>
                  <a:pt x="4276" y="3435"/>
                </a:lnTo>
                <a:lnTo>
                  <a:pt x="5320" y="3502"/>
                </a:lnTo>
                <a:lnTo>
                  <a:pt x="6397" y="3637"/>
                </a:lnTo>
                <a:lnTo>
                  <a:pt x="7508" y="3772"/>
                </a:lnTo>
                <a:lnTo>
                  <a:pt x="8619" y="3906"/>
                </a:lnTo>
                <a:lnTo>
                  <a:pt x="9730" y="3974"/>
                </a:lnTo>
                <a:lnTo>
                  <a:pt x="9831" y="4411"/>
                </a:lnTo>
                <a:lnTo>
                  <a:pt x="9932" y="4883"/>
                </a:lnTo>
                <a:lnTo>
                  <a:pt x="10269" y="5758"/>
                </a:lnTo>
                <a:lnTo>
                  <a:pt x="10639" y="6970"/>
                </a:lnTo>
                <a:lnTo>
                  <a:pt x="11077" y="8148"/>
                </a:lnTo>
                <a:lnTo>
                  <a:pt x="11346" y="8990"/>
                </a:lnTo>
                <a:lnTo>
                  <a:pt x="11616" y="9866"/>
                </a:lnTo>
                <a:lnTo>
                  <a:pt x="11582" y="9899"/>
                </a:lnTo>
                <a:lnTo>
                  <a:pt x="11649" y="10573"/>
                </a:lnTo>
                <a:lnTo>
                  <a:pt x="11616" y="11246"/>
                </a:lnTo>
                <a:lnTo>
                  <a:pt x="11548" y="11919"/>
                </a:lnTo>
                <a:lnTo>
                  <a:pt x="11447" y="12593"/>
                </a:lnTo>
                <a:lnTo>
                  <a:pt x="11178" y="13771"/>
                </a:lnTo>
                <a:lnTo>
                  <a:pt x="11111" y="14377"/>
                </a:lnTo>
                <a:lnTo>
                  <a:pt x="11077" y="14983"/>
                </a:lnTo>
                <a:lnTo>
                  <a:pt x="10538" y="15050"/>
                </a:lnTo>
                <a:lnTo>
                  <a:pt x="9495" y="15050"/>
                </a:lnTo>
                <a:lnTo>
                  <a:pt x="8956" y="14983"/>
                </a:lnTo>
                <a:lnTo>
                  <a:pt x="7878" y="14848"/>
                </a:lnTo>
                <a:lnTo>
                  <a:pt x="6835" y="14714"/>
                </a:lnTo>
                <a:lnTo>
                  <a:pt x="5892" y="14613"/>
                </a:lnTo>
                <a:lnTo>
                  <a:pt x="4949" y="14545"/>
                </a:lnTo>
                <a:lnTo>
                  <a:pt x="3064" y="14444"/>
                </a:lnTo>
                <a:lnTo>
                  <a:pt x="3064" y="14411"/>
                </a:lnTo>
                <a:lnTo>
                  <a:pt x="3064" y="14343"/>
                </a:lnTo>
                <a:lnTo>
                  <a:pt x="3030" y="14310"/>
                </a:lnTo>
                <a:lnTo>
                  <a:pt x="2997" y="14276"/>
                </a:lnTo>
                <a:lnTo>
                  <a:pt x="2795" y="14175"/>
                </a:lnTo>
                <a:lnTo>
                  <a:pt x="2593" y="14040"/>
                </a:lnTo>
                <a:lnTo>
                  <a:pt x="2458" y="13872"/>
                </a:lnTo>
                <a:lnTo>
                  <a:pt x="2323" y="13704"/>
                </a:lnTo>
                <a:lnTo>
                  <a:pt x="2256" y="13502"/>
                </a:lnTo>
                <a:lnTo>
                  <a:pt x="2189" y="13300"/>
                </a:lnTo>
                <a:lnTo>
                  <a:pt x="2189" y="13064"/>
                </a:lnTo>
                <a:lnTo>
                  <a:pt x="2189" y="12828"/>
                </a:lnTo>
                <a:lnTo>
                  <a:pt x="2155" y="12761"/>
                </a:lnTo>
                <a:lnTo>
                  <a:pt x="2088" y="12727"/>
                </a:lnTo>
                <a:lnTo>
                  <a:pt x="1852" y="12727"/>
                </a:lnTo>
                <a:lnTo>
                  <a:pt x="1650" y="12694"/>
                </a:lnTo>
                <a:lnTo>
                  <a:pt x="1448" y="12626"/>
                </a:lnTo>
                <a:lnTo>
                  <a:pt x="1246" y="12559"/>
                </a:lnTo>
                <a:lnTo>
                  <a:pt x="1078" y="12458"/>
                </a:lnTo>
                <a:lnTo>
                  <a:pt x="909" y="12357"/>
                </a:lnTo>
                <a:lnTo>
                  <a:pt x="573" y="12054"/>
                </a:lnTo>
                <a:lnTo>
                  <a:pt x="472" y="11886"/>
                </a:lnTo>
                <a:lnTo>
                  <a:pt x="303" y="11717"/>
                </a:lnTo>
                <a:lnTo>
                  <a:pt x="236" y="11111"/>
                </a:lnTo>
                <a:lnTo>
                  <a:pt x="269" y="10505"/>
                </a:lnTo>
                <a:lnTo>
                  <a:pt x="303" y="9899"/>
                </a:lnTo>
                <a:lnTo>
                  <a:pt x="370" y="9327"/>
                </a:lnTo>
                <a:lnTo>
                  <a:pt x="505" y="7778"/>
                </a:lnTo>
                <a:lnTo>
                  <a:pt x="674" y="6196"/>
                </a:lnTo>
                <a:lnTo>
                  <a:pt x="741" y="5421"/>
                </a:lnTo>
                <a:lnTo>
                  <a:pt x="842" y="4647"/>
                </a:lnTo>
                <a:lnTo>
                  <a:pt x="977" y="3873"/>
                </a:lnTo>
                <a:lnTo>
                  <a:pt x="1145" y="3098"/>
                </a:lnTo>
                <a:close/>
                <a:moveTo>
                  <a:pt x="15858" y="14377"/>
                </a:moveTo>
                <a:lnTo>
                  <a:pt x="15858" y="14444"/>
                </a:lnTo>
                <a:lnTo>
                  <a:pt x="15656" y="14478"/>
                </a:lnTo>
                <a:lnTo>
                  <a:pt x="15420" y="14545"/>
                </a:lnTo>
                <a:lnTo>
                  <a:pt x="15083" y="14646"/>
                </a:lnTo>
                <a:lnTo>
                  <a:pt x="14679" y="14747"/>
                </a:lnTo>
                <a:lnTo>
                  <a:pt x="14275" y="14916"/>
                </a:lnTo>
                <a:lnTo>
                  <a:pt x="13871" y="15084"/>
                </a:lnTo>
                <a:lnTo>
                  <a:pt x="13703" y="15185"/>
                </a:lnTo>
                <a:lnTo>
                  <a:pt x="13535" y="15320"/>
                </a:lnTo>
                <a:lnTo>
                  <a:pt x="13467" y="15017"/>
                </a:lnTo>
                <a:lnTo>
                  <a:pt x="13905" y="14916"/>
                </a:lnTo>
                <a:lnTo>
                  <a:pt x="14376" y="14781"/>
                </a:lnTo>
                <a:lnTo>
                  <a:pt x="14814" y="14646"/>
                </a:lnTo>
                <a:lnTo>
                  <a:pt x="15285" y="14512"/>
                </a:lnTo>
                <a:lnTo>
                  <a:pt x="15521" y="14444"/>
                </a:lnTo>
                <a:lnTo>
                  <a:pt x="15689" y="14411"/>
                </a:lnTo>
                <a:lnTo>
                  <a:pt x="15858" y="14377"/>
                </a:lnTo>
                <a:close/>
                <a:moveTo>
                  <a:pt x="15925" y="14747"/>
                </a:moveTo>
                <a:lnTo>
                  <a:pt x="15925" y="14815"/>
                </a:lnTo>
                <a:lnTo>
                  <a:pt x="14747" y="15151"/>
                </a:lnTo>
                <a:lnTo>
                  <a:pt x="14141" y="15387"/>
                </a:lnTo>
                <a:lnTo>
                  <a:pt x="13871" y="15522"/>
                </a:lnTo>
                <a:lnTo>
                  <a:pt x="13602" y="15656"/>
                </a:lnTo>
                <a:lnTo>
                  <a:pt x="13535" y="15421"/>
                </a:lnTo>
                <a:lnTo>
                  <a:pt x="13905" y="15320"/>
                </a:lnTo>
                <a:lnTo>
                  <a:pt x="14275" y="15219"/>
                </a:lnTo>
                <a:lnTo>
                  <a:pt x="14612" y="15084"/>
                </a:lnTo>
                <a:lnTo>
                  <a:pt x="14982" y="14949"/>
                </a:lnTo>
                <a:lnTo>
                  <a:pt x="15420" y="14882"/>
                </a:lnTo>
                <a:lnTo>
                  <a:pt x="15689" y="14815"/>
                </a:lnTo>
                <a:lnTo>
                  <a:pt x="15925" y="14747"/>
                </a:lnTo>
                <a:close/>
                <a:moveTo>
                  <a:pt x="15959" y="15050"/>
                </a:moveTo>
                <a:lnTo>
                  <a:pt x="15992" y="15185"/>
                </a:lnTo>
                <a:lnTo>
                  <a:pt x="15790" y="15219"/>
                </a:lnTo>
                <a:lnTo>
                  <a:pt x="15588" y="15252"/>
                </a:lnTo>
                <a:lnTo>
                  <a:pt x="15218" y="15387"/>
                </a:lnTo>
                <a:lnTo>
                  <a:pt x="14444" y="15690"/>
                </a:lnTo>
                <a:lnTo>
                  <a:pt x="14073" y="15858"/>
                </a:lnTo>
                <a:lnTo>
                  <a:pt x="13703" y="16060"/>
                </a:lnTo>
                <a:lnTo>
                  <a:pt x="13636" y="15791"/>
                </a:lnTo>
                <a:lnTo>
                  <a:pt x="13804" y="15757"/>
                </a:lnTo>
                <a:lnTo>
                  <a:pt x="13972" y="15724"/>
                </a:lnTo>
                <a:lnTo>
                  <a:pt x="14275" y="15623"/>
                </a:lnTo>
                <a:lnTo>
                  <a:pt x="14612" y="15488"/>
                </a:lnTo>
                <a:lnTo>
                  <a:pt x="14915" y="15387"/>
                </a:lnTo>
                <a:lnTo>
                  <a:pt x="15454" y="15252"/>
                </a:lnTo>
                <a:lnTo>
                  <a:pt x="15723" y="15151"/>
                </a:lnTo>
                <a:lnTo>
                  <a:pt x="15959" y="15050"/>
                </a:lnTo>
                <a:close/>
                <a:moveTo>
                  <a:pt x="16026" y="15421"/>
                </a:moveTo>
                <a:lnTo>
                  <a:pt x="16093" y="15623"/>
                </a:lnTo>
                <a:lnTo>
                  <a:pt x="15420" y="15858"/>
                </a:lnTo>
                <a:lnTo>
                  <a:pt x="14747" y="16027"/>
                </a:lnTo>
                <a:lnTo>
                  <a:pt x="14275" y="16195"/>
                </a:lnTo>
                <a:lnTo>
                  <a:pt x="14040" y="16262"/>
                </a:lnTo>
                <a:lnTo>
                  <a:pt x="13838" y="16397"/>
                </a:lnTo>
                <a:lnTo>
                  <a:pt x="13737" y="16128"/>
                </a:lnTo>
                <a:lnTo>
                  <a:pt x="14073" y="16060"/>
                </a:lnTo>
                <a:lnTo>
                  <a:pt x="14410" y="15959"/>
                </a:lnTo>
                <a:lnTo>
                  <a:pt x="14713" y="15825"/>
                </a:lnTo>
                <a:lnTo>
                  <a:pt x="15050" y="15690"/>
                </a:lnTo>
                <a:lnTo>
                  <a:pt x="16026" y="15421"/>
                </a:lnTo>
                <a:close/>
                <a:moveTo>
                  <a:pt x="16161" y="15825"/>
                </a:moveTo>
                <a:lnTo>
                  <a:pt x="16228" y="15993"/>
                </a:lnTo>
                <a:lnTo>
                  <a:pt x="15151" y="16330"/>
                </a:lnTo>
                <a:lnTo>
                  <a:pt x="14578" y="16532"/>
                </a:lnTo>
                <a:lnTo>
                  <a:pt x="14309" y="16667"/>
                </a:lnTo>
                <a:lnTo>
                  <a:pt x="14040" y="16835"/>
                </a:lnTo>
                <a:lnTo>
                  <a:pt x="13871" y="16532"/>
                </a:lnTo>
                <a:lnTo>
                  <a:pt x="14174" y="16465"/>
                </a:lnTo>
                <a:lnTo>
                  <a:pt x="14444" y="16397"/>
                </a:lnTo>
                <a:lnTo>
                  <a:pt x="14982" y="16229"/>
                </a:lnTo>
                <a:lnTo>
                  <a:pt x="15588" y="16060"/>
                </a:lnTo>
                <a:lnTo>
                  <a:pt x="16161" y="15825"/>
                </a:lnTo>
                <a:close/>
                <a:moveTo>
                  <a:pt x="10370" y="1"/>
                </a:moveTo>
                <a:lnTo>
                  <a:pt x="10303" y="68"/>
                </a:lnTo>
                <a:lnTo>
                  <a:pt x="10168" y="169"/>
                </a:lnTo>
                <a:lnTo>
                  <a:pt x="10033" y="304"/>
                </a:lnTo>
                <a:lnTo>
                  <a:pt x="10000" y="371"/>
                </a:lnTo>
                <a:lnTo>
                  <a:pt x="9966" y="472"/>
                </a:lnTo>
                <a:lnTo>
                  <a:pt x="10000" y="506"/>
                </a:lnTo>
                <a:lnTo>
                  <a:pt x="10033" y="607"/>
                </a:lnTo>
                <a:lnTo>
                  <a:pt x="10067" y="674"/>
                </a:lnTo>
                <a:lnTo>
                  <a:pt x="10134" y="876"/>
                </a:lnTo>
                <a:lnTo>
                  <a:pt x="10067" y="910"/>
                </a:lnTo>
                <a:lnTo>
                  <a:pt x="10033" y="977"/>
                </a:lnTo>
                <a:lnTo>
                  <a:pt x="10033" y="1045"/>
                </a:lnTo>
                <a:lnTo>
                  <a:pt x="10067" y="1078"/>
                </a:lnTo>
                <a:lnTo>
                  <a:pt x="10033" y="1449"/>
                </a:lnTo>
                <a:lnTo>
                  <a:pt x="10033" y="1651"/>
                </a:lnTo>
                <a:lnTo>
                  <a:pt x="10000" y="1886"/>
                </a:lnTo>
                <a:lnTo>
                  <a:pt x="9899" y="2324"/>
                </a:lnTo>
                <a:lnTo>
                  <a:pt x="9831" y="2661"/>
                </a:lnTo>
                <a:lnTo>
                  <a:pt x="9798" y="2997"/>
                </a:lnTo>
                <a:lnTo>
                  <a:pt x="9764" y="3334"/>
                </a:lnTo>
                <a:lnTo>
                  <a:pt x="9798" y="3671"/>
                </a:lnTo>
                <a:lnTo>
                  <a:pt x="9831" y="3772"/>
                </a:lnTo>
                <a:lnTo>
                  <a:pt x="9798" y="3772"/>
                </a:lnTo>
                <a:lnTo>
                  <a:pt x="7643" y="3536"/>
                </a:lnTo>
                <a:lnTo>
                  <a:pt x="5488" y="3368"/>
                </a:lnTo>
                <a:lnTo>
                  <a:pt x="3333" y="3166"/>
                </a:lnTo>
                <a:lnTo>
                  <a:pt x="1179" y="2964"/>
                </a:lnTo>
                <a:lnTo>
                  <a:pt x="1145" y="2930"/>
                </a:lnTo>
                <a:lnTo>
                  <a:pt x="1078" y="2930"/>
                </a:lnTo>
                <a:lnTo>
                  <a:pt x="1044" y="2964"/>
                </a:lnTo>
                <a:lnTo>
                  <a:pt x="1010" y="2997"/>
                </a:lnTo>
                <a:lnTo>
                  <a:pt x="1010" y="3031"/>
                </a:lnTo>
                <a:lnTo>
                  <a:pt x="876" y="3469"/>
                </a:lnTo>
                <a:lnTo>
                  <a:pt x="775" y="3906"/>
                </a:lnTo>
                <a:lnTo>
                  <a:pt x="674" y="4344"/>
                </a:lnTo>
                <a:lnTo>
                  <a:pt x="606" y="4782"/>
                </a:lnTo>
                <a:lnTo>
                  <a:pt x="539" y="5691"/>
                </a:lnTo>
                <a:lnTo>
                  <a:pt x="472" y="6566"/>
                </a:lnTo>
                <a:lnTo>
                  <a:pt x="370" y="7542"/>
                </a:lnTo>
                <a:lnTo>
                  <a:pt x="236" y="8519"/>
                </a:lnTo>
                <a:lnTo>
                  <a:pt x="101" y="9495"/>
                </a:lnTo>
                <a:lnTo>
                  <a:pt x="34" y="10472"/>
                </a:lnTo>
                <a:lnTo>
                  <a:pt x="0" y="10842"/>
                </a:lnTo>
                <a:lnTo>
                  <a:pt x="0" y="11246"/>
                </a:lnTo>
                <a:lnTo>
                  <a:pt x="34" y="11650"/>
                </a:lnTo>
                <a:lnTo>
                  <a:pt x="101" y="12054"/>
                </a:lnTo>
                <a:lnTo>
                  <a:pt x="168" y="12424"/>
                </a:lnTo>
                <a:lnTo>
                  <a:pt x="303" y="12795"/>
                </a:lnTo>
                <a:lnTo>
                  <a:pt x="505" y="13165"/>
                </a:lnTo>
                <a:lnTo>
                  <a:pt x="741" y="13468"/>
                </a:lnTo>
                <a:lnTo>
                  <a:pt x="909" y="13704"/>
                </a:lnTo>
                <a:lnTo>
                  <a:pt x="1145" y="13906"/>
                </a:lnTo>
                <a:lnTo>
                  <a:pt x="1381" y="14108"/>
                </a:lnTo>
                <a:lnTo>
                  <a:pt x="1650" y="14310"/>
                </a:lnTo>
                <a:lnTo>
                  <a:pt x="1953" y="14444"/>
                </a:lnTo>
                <a:lnTo>
                  <a:pt x="2256" y="14579"/>
                </a:lnTo>
                <a:lnTo>
                  <a:pt x="2559" y="14613"/>
                </a:lnTo>
                <a:lnTo>
                  <a:pt x="2828" y="14579"/>
                </a:lnTo>
                <a:lnTo>
                  <a:pt x="3333" y="14714"/>
                </a:lnTo>
                <a:lnTo>
                  <a:pt x="3838" y="14781"/>
                </a:lnTo>
                <a:lnTo>
                  <a:pt x="4310" y="14815"/>
                </a:lnTo>
                <a:lnTo>
                  <a:pt x="4848" y="14848"/>
                </a:lnTo>
                <a:lnTo>
                  <a:pt x="5858" y="14882"/>
                </a:lnTo>
                <a:lnTo>
                  <a:pt x="6835" y="14949"/>
                </a:lnTo>
                <a:lnTo>
                  <a:pt x="7912" y="15084"/>
                </a:lnTo>
                <a:lnTo>
                  <a:pt x="8956" y="15252"/>
                </a:lnTo>
                <a:lnTo>
                  <a:pt x="9495" y="15286"/>
                </a:lnTo>
                <a:lnTo>
                  <a:pt x="10033" y="15320"/>
                </a:lnTo>
                <a:lnTo>
                  <a:pt x="10572" y="15286"/>
                </a:lnTo>
                <a:lnTo>
                  <a:pt x="11111" y="15252"/>
                </a:lnTo>
                <a:lnTo>
                  <a:pt x="11245" y="15252"/>
                </a:lnTo>
                <a:lnTo>
                  <a:pt x="11279" y="15219"/>
                </a:lnTo>
                <a:lnTo>
                  <a:pt x="11313" y="15151"/>
                </a:lnTo>
                <a:lnTo>
                  <a:pt x="11313" y="14680"/>
                </a:lnTo>
                <a:lnTo>
                  <a:pt x="11380" y="14175"/>
                </a:lnTo>
                <a:lnTo>
                  <a:pt x="11616" y="13165"/>
                </a:lnTo>
                <a:lnTo>
                  <a:pt x="11818" y="12155"/>
                </a:lnTo>
                <a:lnTo>
                  <a:pt x="11919" y="11616"/>
                </a:lnTo>
                <a:lnTo>
                  <a:pt x="11919" y="11145"/>
                </a:lnTo>
                <a:lnTo>
                  <a:pt x="12222" y="12155"/>
                </a:lnTo>
                <a:lnTo>
                  <a:pt x="12356" y="12660"/>
                </a:lnTo>
                <a:lnTo>
                  <a:pt x="12491" y="13199"/>
                </a:lnTo>
                <a:lnTo>
                  <a:pt x="12525" y="13266"/>
                </a:lnTo>
                <a:lnTo>
                  <a:pt x="12626" y="13266"/>
                </a:lnTo>
                <a:lnTo>
                  <a:pt x="12693" y="13232"/>
                </a:lnTo>
                <a:lnTo>
                  <a:pt x="12727" y="13468"/>
                </a:lnTo>
                <a:lnTo>
                  <a:pt x="12828" y="13704"/>
                </a:lnTo>
                <a:lnTo>
                  <a:pt x="12996" y="14108"/>
                </a:lnTo>
                <a:lnTo>
                  <a:pt x="13131" y="14613"/>
                </a:lnTo>
                <a:lnTo>
                  <a:pt x="13265" y="15151"/>
                </a:lnTo>
                <a:lnTo>
                  <a:pt x="13333" y="15589"/>
                </a:lnTo>
                <a:lnTo>
                  <a:pt x="13467" y="16229"/>
                </a:lnTo>
                <a:lnTo>
                  <a:pt x="13568" y="16532"/>
                </a:lnTo>
                <a:lnTo>
                  <a:pt x="13669" y="16801"/>
                </a:lnTo>
                <a:lnTo>
                  <a:pt x="13737" y="16902"/>
                </a:lnTo>
                <a:lnTo>
                  <a:pt x="13804" y="16970"/>
                </a:lnTo>
                <a:lnTo>
                  <a:pt x="13905" y="17037"/>
                </a:lnTo>
                <a:lnTo>
                  <a:pt x="14040" y="17037"/>
                </a:lnTo>
                <a:lnTo>
                  <a:pt x="14107" y="16970"/>
                </a:lnTo>
                <a:lnTo>
                  <a:pt x="14376" y="16902"/>
                </a:lnTo>
                <a:lnTo>
                  <a:pt x="14679" y="16801"/>
                </a:lnTo>
                <a:lnTo>
                  <a:pt x="15218" y="16566"/>
                </a:lnTo>
                <a:lnTo>
                  <a:pt x="16262" y="16229"/>
                </a:lnTo>
                <a:lnTo>
                  <a:pt x="16295" y="16296"/>
                </a:lnTo>
                <a:lnTo>
                  <a:pt x="16329" y="16330"/>
                </a:lnTo>
                <a:lnTo>
                  <a:pt x="16430" y="16330"/>
                </a:lnTo>
                <a:lnTo>
                  <a:pt x="16497" y="16262"/>
                </a:lnTo>
                <a:lnTo>
                  <a:pt x="16497" y="16229"/>
                </a:lnTo>
                <a:lnTo>
                  <a:pt x="16531" y="16161"/>
                </a:lnTo>
                <a:lnTo>
                  <a:pt x="16497" y="16161"/>
                </a:lnTo>
                <a:lnTo>
                  <a:pt x="16598" y="16128"/>
                </a:lnTo>
                <a:lnTo>
                  <a:pt x="16666" y="16094"/>
                </a:lnTo>
                <a:lnTo>
                  <a:pt x="16666" y="16060"/>
                </a:lnTo>
                <a:lnTo>
                  <a:pt x="16699" y="15959"/>
                </a:lnTo>
                <a:lnTo>
                  <a:pt x="16632" y="15892"/>
                </a:lnTo>
                <a:lnTo>
                  <a:pt x="16531" y="15892"/>
                </a:lnTo>
                <a:lnTo>
                  <a:pt x="16464" y="15926"/>
                </a:lnTo>
                <a:lnTo>
                  <a:pt x="16396" y="15724"/>
                </a:lnTo>
                <a:lnTo>
                  <a:pt x="16464" y="15690"/>
                </a:lnTo>
                <a:lnTo>
                  <a:pt x="16430" y="15623"/>
                </a:lnTo>
                <a:lnTo>
                  <a:pt x="16396" y="15555"/>
                </a:lnTo>
                <a:lnTo>
                  <a:pt x="16363" y="15522"/>
                </a:lnTo>
                <a:lnTo>
                  <a:pt x="16262" y="15219"/>
                </a:lnTo>
                <a:lnTo>
                  <a:pt x="16161" y="14949"/>
                </a:lnTo>
                <a:lnTo>
                  <a:pt x="16127" y="14646"/>
                </a:lnTo>
                <a:lnTo>
                  <a:pt x="16026" y="14074"/>
                </a:lnTo>
                <a:lnTo>
                  <a:pt x="15959" y="13670"/>
                </a:lnTo>
                <a:lnTo>
                  <a:pt x="15824" y="13232"/>
                </a:lnTo>
                <a:lnTo>
                  <a:pt x="15656" y="12828"/>
                </a:lnTo>
                <a:lnTo>
                  <a:pt x="15454" y="12424"/>
                </a:lnTo>
                <a:lnTo>
                  <a:pt x="15521" y="12424"/>
                </a:lnTo>
                <a:lnTo>
                  <a:pt x="15588" y="12357"/>
                </a:lnTo>
                <a:lnTo>
                  <a:pt x="15588" y="12290"/>
                </a:lnTo>
                <a:lnTo>
                  <a:pt x="15555" y="12222"/>
                </a:lnTo>
                <a:lnTo>
                  <a:pt x="15487" y="12155"/>
                </a:lnTo>
                <a:lnTo>
                  <a:pt x="15487" y="12088"/>
                </a:lnTo>
                <a:lnTo>
                  <a:pt x="15353" y="11886"/>
                </a:lnTo>
                <a:lnTo>
                  <a:pt x="15218" y="11650"/>
                </a:lnTo>
                <a:lnTo>
                  <a:pt x="15151" y="11414"/>
                </a:lnTo>
                <a:lnTo>
                  <a:pt x="15083" y="11179"/>
                </a:lnTo>
                <a:lnTo>
                  <a:pt x="14982" y="10674"/>
                </a:lnTo>
                <a:lnTo>
                  <a:pt x="14881" y="10169"/>
                </a:lnTo>
                <a:lnTo>
                  <a:pt x="14612" y="8990"/>
                </a:lnTo>
                <a:lnTo>
                  <a:pt x="14477" y="8418"/>
                </a:lnTo>
                <a:lnTo>
                  <a:pt x="14309" y="7845"/>
                </a:lnTo>
                <a:lnTo>
                  <a:pt x="14073" y="7239"/>
                </a:lnTo>
                <a:lnTo>
                  <a:pt x="13838" y="6667"/>
                </a:lnTo>
                <a:lnTo>
                  <a:pt x="13568" y="6095"/>
                </a:lnTo>
                <a:lnTo>
                  <a:pt x="13366" y="5489"/>
                </a:lnTo>
                <a:lnTo>
                  <a:pt x="13164" y="4883"/>
                </a:lnTo>
                <a:lnTo>
                  <a:pt x="13030" y="4243"/>
                </a:lnTo>
                <a:lnTo>
                  <a:pt x="12861" y="3603"/>
                </a:lnTo>
                <a:lnTo>
                  <a:pt x="12693" y="2997"/>
                </a:lnTo>
                <a:lnTo>
                  <a:pt x="12693" y="2930"/>
                </a:lnTo>
                <a:lnTo>
                  <a:pt x="12693" y="2896"/>
                </a:lnTo>
                <a:lnTo>
                  <a:pt x="12659" y="2863"/>
                </a:lnTo>
                <a:lnTo>
                  <a:pt x="12626" y="2829"/>
                </a:lnTo>
                <a:lnTo>
                  <a:pt x="12558" y="2829"/>
                </a:lnTo>
                <a:lnTo>
                  <a:pt x="12525" y="2863"/>
                </a:lnTo>
                <a:lnTo>
                  <a:pt x="12457" y="2896"/>
                </a:lnTo>
                <a:lnTo>
                  <a:pt x="12323" y="2627"/>
                </a:lnTo>
                <a:lnTo>
                  <a:pt x="12154" y="2358"/>
                </a:lnTo>
                <a:lnTo>
                  <a:pt x="11952" y="2122"/>
                </a:lnTo>
                <a:lnTo>
                  <a:pt x="11717" y="1920"/>
                </a:lnTo>
                <a:lnTo>
                  <a:pt x="11447" y="1651"/>
                </a:lnTo>
                <a:lnTo>
                  <a:pt x="11212" y="1415"/>
                </a:lnTo>
                <a:lnTo>
                  <a:pt x="11010" y="1146"/>
                </a:lnTo>
                <a:lnTo>
                  <a:pt x="10909" y="977"/>
                </a:lnTo>
                <a:lnTo>
                  <a:pt x="10841" y="809"/>
                </a:lnTo>
                <a:lnTo>
                  <a:pt x="10841" y="742"/>
                </a:lnTo>
                <a:lnTo>
                  <a:pt x="10808" y="641"/>
                </a:lnTo>
                <a:lnTo>
                  <a:pt x="10707" y="439"/>
                </a:lnTo>
                <a:lnTo>
                  <a:pt x="10639" y="203"/>
                </a:lnTo>
                <a:lnTo>
                  <a:pt x="10606" y="102"/>
                </a:lnTo>
                <a:lnTo>
                  <a:pt x="10538" y="34"/>
                </a:lnTo>
                <a:lnTo>
                  <a:pt x="10505" y="1"/>
                </a:lnTo>
                <a:lnTo>
                  <a:pt x="10471" y="34"/>
                </a:lnTo>
                <a:lnTo>
                  <a:pt x="10437" y="1"/>
                </a:lnTo>
                <a:close/>
              </a:path>
            </a:pathLst>
          </a:custGeom>
          <a:solidFill>
            <a:srgbClr val="C1D4D6"/>
          </a:solidFill>
          <a:ln>
            <a:noFill/>
          </a:ln>
        </p:spPr>
        <p:txBody>
          <a:bodyPr spcFirstLastPara="1" wrap="square" lIns="117025" tIns="117025" rIns="117025" bIns="1170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TextBox 306">
            <a:extLst>
              <a:ext uri="{FF2B5EF4-FFF2-40B4-BE49-F238E27FC236}">
                <a16:creationId xmlns:a16="http://schemas.microsoft.com/office/drawing/2014/main" id="{08158DEC-8661-4BEB-A7F3-222B65DD312C}"/>
              </a:ext>
            </a:extLst>
          </p:cNvPr>
          <p:cNvSpPr txBox="1"/>
          <p:nvPr/>
        </p:nvSpPr>
        <p:spPr>
          <a:xfrm>
            <a:off x="1436744" y="1281590"/>
            <a:ext cx="9318512" cy="70788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2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l-PL" sz="4000" b="1" dirty="0">
                <a:solidFill>
                  <a:srgbClr val="93B4B7"/>
                </a:solidFill>
                <a:effectLst>
                  <a:outerShdw blurRad="1016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anose="030F0702030302020204" pitchFamily="66" charset="0"/>
              </a:rPr>
              <a:t>Home &gt; Replace &gt; Replace Fonts </a:t>
            </a:r>
            <a:r>
              <a:rPr lang="en-US" sz="4000" b="1" dirty="0">
                <a:solidFill>
                  <a:srgbClr val="93B4B7"/>
                </a:solidFill>
                <a:effectLst>
                  <a:outerShdw blurRad="1016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anose="030F0702030302020204" pitchFamily="66" charset="0"/>
              </a:rPr>
              <a:t>:(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1BF9E2A-16A5-4D16-8436-DBB59958D967}"/>
              </a:ext>
            </a:extLst>
          </p:cNvPr>
          <p:cNvGrpSpPr/>
          <p:nvPr/>
        </p:nvGrpSpPr>
        <p:grpSpPr>
          <a:xfrm>
            <a:off x="3165572" y="2167968"/>
            <a:ext cx="6186519" cy="892798"/>
            <a:chOff x="3165572" y="1962228"/>
            <a:chExt cx="6186519" cy="892798"/>
          </a:xfrm>
        </p:grpSpPr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DD0DABB3-120F-40D6-A027-1DFC42B55987}"/>
                </a:ext>
              </a:extLst>
            </p:cNvPr>
            <p:cNvSpPr txBox="1"/>
            <p:nvPr/>
          </p:nvSpPr>
          <p:spPr>
            <a:xfrm>
              <a:off x="4076904" y="2393361"/>
              <a:ext cx="52751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rgbClr val="93B4B7"/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rgbClr val="93B4B7"/>
                  </a:solidFill>
                  <a:ea typeface="FZShuTi" pitchFamily="2" charset="-122"/>
                  <a:cs typeface="Arial" pitchFamily="34" charset="0"/>
                </a:rPr>
                <a:t>I hope and I believe that this Template will your save your Time!</a:t>
              </a:r>
              <a:endParaRPr lang="en-US" altLang="ko-KR" sz="1200" dirty="0">
                <a:solidFill>
                  <a:srgbClr val="93B4B7"/>
                </a:solidFill>
                <a:cs typeface="Arial" pitchFamily="34" charset="0"/>
              </a:endParaRPr>
            </a:p>
          </p:txBody>
        </p:sp>
        <p:grpSp>
          <p:nvGrpSpPr>
            <p:cNvPr id="329" name="Group 328">
              <a:extLst>
                <a:ext uri="{FF2B5EF4-FFF2-40B4-BE49-F238E27FC236}">
                  <a16:creationId xmlns:a16="http://schemas.microsoft.com/office/drawing/2014/main" id="{DF82275D-48EE-4DA8-9D69-47995F12446F}"/>
                </a:ext>
              </a:extLst>
            </p:cNvPr>
            <p:cNvGrpSpPr/>
            <p:nvPr/>
          </p:nvGrpSpPr>
          <p:grpSpPr>
            <a:xfrm>
              <a:off x="3165572" y="1962228"/>
              <a:ext cx="6132716" cy="531959"/>
              <a:chOff x="3301503" y="1962228"/>
              <a:chExt cx="6132716" cy="531959"/>
            </a:xfrm>
          </p:grpSpPr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103B3187-BE1D-4C7A-9737-60F49A47F097}"/>
                  </a:ext>
                </a:extLst>
              </p:cNvPr>
              <p:cNvSpPr txBox="1"/>
              <p:nvPr/>
            </p:nvSpPr>
            <p:spPr>
              <a:xfrm>
                <a:off x="4159032" y="2032522"/>
                <a:ext cx="5275187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rgbClr val="93B4B7"/>
                    </a:solidFill>
                    <a:latin typeface="Comic Sans MS" panose="030F0702030302020204" pitchFamily="66" charset="0"/>
                    <a:cs typeface="Arial" pitchFamily="34" charset="0"/>
                  </a:rPr>
                  <a:t>First Lesson</a:t>
                </a:r>
                <a:endParaRPr lang="ko-KR" altLang="en-US" sz="2400" b="1" dirty="0">
                  <a:solidFill>
                    <a:srgbClr val="93B4B7"/>
                  </a:solidFill>
                  <a:latin typeface="Comic Sans MS" panose="030F0702030302020204" pitchFamily="66" charset="0"/>
                  <a:cs typeface="Arial" pitchFamily="34" charset="0"/>
                </a:endParaRPr>
              </a:p>
            </p:txBody>
          </p:sp>
          <p:sp>
            <p:nvSpPr>
              <p:cNvPr id="312" name="TextBox 311">
                <a:extLst>
                  <a:ext uri="{FF2B5EF4-FFF2-40B4-BE49-F238E27FC236}">
                    <a16:creationId xmlns:a16="http://schemas.microsoft.com/office/drawing/2014/main" id="{C30A5FC7-E48E-45A5-88E2-849805AF9171}"/>
                  </a:ext>
                </a:extLst>
              </p:cNvPr>
              <p:cNvSpPr txBox="1"/>
              <p:nvPr/>
            </p:nvSpPr>
            <p:spPr>
              <a:xfrm>
                <a:off x="3301503" y="1962228"/>
                <a:ext cx="1110188" cy="523220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800" b="1" dirty="0">
                    <a:solidFill>
                      <a:srgbClr val="93B4B7"/>
                    </a:solidFill>
                    <a:latin typeface="Comic Sans MS" panose="030F0702030302020204" pitchFamily="66" charset="0"/>
                    <a:cs typeface="Arial" pitchFamily="34" charset="0"/>
                  </a:rPr>
                  <a:t>01</a:t>
                </a:r>
                <a:endParaRPr lang="ko-KR" altLang="en-US" sz="2800" b="1" dirty="0">
                  <a:solidFill>
                    <a:srgbClr val="93B4B7"/>
                  </a:solidFill>
                  <a:latin typeface="Comic Sans MS" panose="030F0702030302020204" pitchFamily="66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20D1F46-9BB7-402E-B8D0-FF1CA27D2CFF}"/>
              </a:ext>
            </a:extLst>
          </p:cNvPr>
          <p:cNvGrpSpPr/>
          <p:nvPr/>
        </p:nvGrpSpPr>
        <p:grpSpPr>
          <a:xfrm>
            <a:off x="3165572" y="3100668"/>
            <a:ext cx="6186519" cy="896653"/>
            <a:chOff x="3165572" y="2894928"/>
            <a:chExt cx="6186519" cy="896653"/>
          </a:xfrm>
        </p:grpSpPr>
        <p:sp>
          <p:nvSpPr>
            <p:cNvPr id="313" name="TextBox 312">
              <a:extLst>
                <a:ext uri="{FF2B5EF4-FFF2-40B4-BE49-F238E27FC236}">
                  <a16:creationId xmlns:a16="http://schemas.microsoft.com/office/drawing/2014/main" id="{306692AE-3B56-48AD-95E9-B5532D277F71}"/>
                </a:ext>
              </a:extLst>
            </p:cNvPr>
            <p:cNvSpPr txBox="1"/>
            <p:nvPr/>
          </p:nvSpPr>
          <p:spPr>
            <a:xfrm>
              <a:off x="4076904" y="3329916"/>
              <a:ext cx="52751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rgbClr val="93B4B7"/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rgbClr val="93B4B7"/>
                  </a:solidFill>
                  <a:ea typeface="FZShuTi" pitchFamily="2" charset="-122"/>
                  <a:cs typeface="Arial" pitchFamily="34" charset="0"/>
                </a:rPr>
                <a:t>I hope and I believe that this Template will your save your Time!</a:t>
              </a:r>
              <a:endParaRPr lang="en-US" altLang="ko-KR" sz="1200" dirty="0">
                <a:solidFill>
                  <a:srgbClr val="93B4B7"/>
                </a:solidFill>
                <a:cs typeface="Arial" pitchFamily="34" charset="0"/>
              </a:endParaRPr>
            </a:p>
          </p:txBody>
        </p:sp>
        <p:grpSp>
          <p:nvGrpSpPr>
            <p:cNvPr id="330" name="Group 329">
              <a:extLst>
                <a:ext uri="{FF2B5EF4-FFF2-40B4-BE49-F238E27FC236}">
                  <a16:creationId xmlns:a16="http://schemas.microsoft.com/office/drawing/2014/main" id="{156DF4ED-CF1F-4808-801D-BBA78AF55C0F}"/>
                </a:ext>
              </a:extLst>
            </p:cNvPr>
            <p:cNvGrpSpPr/>
            <p:nvPr/>
          </p:nvGrpSpPr>
          <p:grpSpPr>
            <a:xfrm>
              <a:off x="3165572" y="2894928"/>
              <a:ext cx="6132716" cy="523220"/>
              <a:chOff x="3301503" y="2894928"/>
              <a:chExt cx="6132716" cy="523220"/>
            </a:xfrm>
          </p:grpSpPr>
          <p:sp>
            <p:nvSpPr>
              <p:cNvPr id="315" name="TextBox 314">
                <a:extLst>
                  <a:ext uri="{FF2B5EF4-FFF2-40B4-BE49-F238E27FC236}">
                    <a16:creationId xmlns:a16="http://schemas.microsoft.com/office/drawing/2014/main" id="{F7FAF2DA-27C8-4E26-B140-694A01E6656D}"/>
                  </a:ext>
                </a:extLst>
              </p:cNvPr>
              <p:cNvSpPr txBox="1"/>
              <p:nvPr/>
            </p:nvSpPr>
            <p:spPr>
              <a:xfrm>
                <a:off x="4159032" y="2956140"/>
                <a:ext cx="5275187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rgbClr val="93B4B7"/>
                    </a:solidFill>
                    <a:latin typeface="Comic Sans MS" panose="030F0702030302020204" pitchFamily="66" charset="0"/>
                    <a:cs typeface="Arial" pitchFamily="34" charset="0"/>
                  </a:rPr>
                  <a:t>Second Lesson</a:t>
                </a:r>
                <a:endParaRPr lang="ko-KR" altLang="en-US" sz="2400" b="1" dirty="0">
                  <a:solidFill>
                    <a:srgbClr val="93B4B7"/>
                  </a:solidFill>
                  <a:latin typeface="Comic Sans MS" panose="030F0702030302020204" pitchFamily="66" charset="0"/>
                  <a:cs typeface="Arial" pitchFamily="34" charset="0"/>
                </a:endParaRPr>
              </a:p>
            </p:txBody>
          </p:sp>
          <p:sp>
            <p:nvSpPr>
              <p:cNvPr id="316" name="TextBox 315">
                <a:extLst>
                  <a:ext uri="{FF2B5EF4-FFF2-40B4-BE49-F238E27FC236}">
                    <a16:creationId xmlns:a16="http://schemas.microsoft.com/office/drawing/2014/main" id="{AB4EEF57-746A-4FFB-A797-AFC71CF23D3B}"/>
                  </a:ext>
                </a:extLst>
              </p:cNvPr>
              <p:cNvSpPr txBox="1"/>
              <p:nvPr/>
            </p:nvSpPr>
            <p:spPr>
              <a:xfrm>
                <a:off x="3301503" y="2894928"/>
                <a:ext cx="1110188" cy="523220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800" b="1" dirty="0">
                    <a:solidFill>
                      <a:srgbClr val="93B4B7"/>
                    </a:solidFill>
                    <a:latin typeface="Comic Sans MS" panose="030F0702030302020204" pitchFamily="66" charset="0"/>
                    <a:cs typeface="Arial" pitchFamily="34" charset="0"/>
                  </a:rPr>
                  <a:t>02</a:t>
                </a:r>
                <a:endParaRPr lang="ko-KR" altLang="en-US" sz="2800" b="1" dirty="0">
                  <a:solidFill>
                    <a:srgbClr val="93B4B7"/>
                  </a:solidFill>
                  <a:latin typeface="Comic Sans MS" panose="030F0702030302020204" pitchFamily="66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5C92E728-C365-49F4-B767-36CACF8AC602}"/>
              </a:ext>
            </a:extLst>
          </p:cNvPr>
          <p:cNvGrpSpPr/>
          <p:nvPr/>
        </p:nvGrpSpPr>
        <p:grpSpPr>
          <a:xfrm>
            <a:off x="3165572" y="4033368"/>
            <a:ext cx="6186519" cy="887930"/>
            <a:chOff x="3165572" y="3827628"/>
            <a:chExt cx="6186519" cy="887930"/>
          </a:xfrm>
        </p:grpSpPr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AB3BE7A9-C937-4659-98D0-0323AE0BEE8D}"/>
                </a:ext>
              </a:extLst>
            </p:cNvPr>
            <p:cNvSpPr txBox="1"/>
            <p:nvPr/>
          </p:nvSpPr>
          <p:spPr>
            <a:xfrm>
              <a:off x="4076904" y="4253893"/>
              <a:ext cx="52751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rgbClr val="93B4B7"/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rgbClr val="93B4B7"/>
                  </a:solidFill>
                  <a:ea typeface="FZShuTi" pitchFamily="2" charset="-122"/>
                  <a:cs typeface="Arial" pitchFamily="34" charset="0"/>
                </a:rPr>
                <a:t>I hope and I believe that this Template will your save your Time!</a:t>
              </a:r>
              <a:endParaRPr lang="en-US" altLang="ko-KR" sz="1200" dirty="0">
                <a:solidFill>
                  <a:srgbClr val="93B4B7"/>
                </a:solidFill>
                <a:cs typeface="Arial" pitchFamily="34" charset="0"/>
              </a:endParaRPr>
            </a:p>
          </p:txBody>
        </p:sp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63F0F433-81B9-457F-8A0B-34259905B167}"/>
                </a:ext>
              </a:extLst>
            </p:cNvPr>
            <p:cNvGrpSpPr/>
            <p:nvPr/>
          </p:nvGrpSpPr>
          <p:grpSpPr>
            <a:xfrm>
              <a:off x="3165572" y="3827628"/>
              <a:ext cx="6132716" cy="523220"/>
              <a:chOff x="3301503" y="3827628"/>
              <a:chExt cx="6132716" cy="523220"/>
            </a:xfrm>
          </p:grpSpPr>
          <p:sp>
            <p:nvSpPr>
              <p:cNvPr id="319" name="TextBox 318">
                <a:extLst>
                  <a:ext uri="{FF2B5EF4-FFF2-40B4-BE49-F238E27FC236}">
                    <a16:creationId xmlns:a16="http://schemas.microsoft.com/office/drawing/2014/main" id="{0D40DC34-518E-4E8A-AD5F-DFFC8B3134BA}"/>
                  </a:ext>
                </a:extLst>
              </p:cNvPr>
              <p:cNvSpPr txBox="1"/>
              <p:nvPr/>
            </p:nvSpPr>
            <p:spPr>
              <a:xfrm>
                <a:off x="4159032" y="3879758"/>
                <a:ext cx="5275187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rgbClr val="93B4B7"/>
                    </a:solidFill>
                    <a:latin typeface="Comic Sans MS" panose="030F0702030302020204" pitchFamily="66" charset="0"/>
                    <a:cs typeface="Arial" pitchFamily="34" charset="0"/>
                  </a:rPr>
                  <a:t>Third Lesson</a:t>
                </a:r>
                <a:endParaRPr lang="ko-KR" altLang="en-US" sz="2400" b="1" dirty="0">
                  <a:solidFill>
                    <a:srgbClr val="93B4B7"/>
                  </a:solidFill>
                  <a:latin typeface="Comic Sans MS" panose="030F0702030302020204" pitchFamily="66" charset="0"/>
                  <a:cs typeface="Arial" pitchFamily="34" charset="0"/>
                </a:endParaRPr>
              </a:p>
            </p:txBody>
          </p:sp>
          <p:sp>
            <p:nvSpPr>
              <p:cNvPr id="320" name="TextBox 319">
                <a:extLst>
                  <a:ext uri="{FF2B5EF4-FFF2-40B4-BE49-F238E27FC236}">
                    <a16:creationId xmlns:a16="http://schemas.microsoft.com/office/drawing/2014/main" id="{3F45CFCC-9ACD-4660-9D2D-2D362A31636A}"/>
                  </a:ext>
                </a:extLst>
              </p:cNvPr>
              <p:cNvSpPr txBox="1"/>
              <p:nvPr/>
            </p:nvSpPr>
            <p:spPr>
              <a:xfrm>
                <a:off x="3301503" y="3827628"/>
                <a:ext cx="1110188" cy="523220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800" b="1" dirty="0">
                    <a:solidFill>
                      <a:srgbClr val="93B4B7"/>
                    </a:solidFill>
                    <a:latin typeface="Comic Sans MS" panose="030F0702030302020204" pitchFamily="66" charset="0"/>
                    <a:cs typeface="Arial" pitchFamily="34" charset="0"/>
                  </a:rPr>
                  <a:t>03</a:t>
                </a:r>
                <a:endParaRPr lang="ko-KR" altLang="en-US" sz="2800" b="1" dirty="0">
                  <a:solidFill>
                    <a:srgbClr val="93B4B7"/>
                  </a:solidFill>
                  <a:latin typeface="Comic Sans MS" panose="030F0702030302020204" pitchFamily="66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D010C223-AF82-422E-B6E5-ECF6D8C05C20}"/>
              </a:ext>
            </a:extLst>
          </p:cNvPr>
          <p:cNvGrpSpPr/>
          <p:nvPr/>
        </p:nvGrpSpPr>
        <p:grpSpPr>
          <a:xfrm>
            <a:off x="3165572" y="4966067"/>
            <a:ext cx="6186519" cy="891786"/>
            <a:chOff x="3165572" y="4760327"/>
            <a:chExt cx="6186519" cy="891786"/>
          </a:xfrm>
        </p:grpSpPr>
        <p:sp>
          <p:nvSpPr>
            <p:cNvPr id="321" name="TextBox 320">
              <a:extLst>
                <a:ext uri="{FF2B5EF4-FFF2-40B4-BE49-F238E27FC236}">
                  <a16:creationId xmlns:a16="http://schemas.microsoft.com/office/drawing/2014/main" id="{4BE2FE92-D0D6-487F-A90B-8A0C12DAFBCD}"/>
                </a:ext>
              </a:extLst>
            </p:cNvPr>
            <p:cNvSpPr txBox="1"/>
            <p:nvPr/>
          </p:nvSpPr>
          <p:spPr>
            <a:xfrm>
              <a:off x="4076904" y="5190448"/>
              <a:ext cx="52751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rgbClr val="93B4B7"/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rgbClr val="93B4B7"/>
                  </a:solidFill>
                  <a:ea typeface="FZShuTi" pitchFamily="2" charset="-122"/>
                  <a:cs typeface="Arial" pitchFamily="34" charset="0"/>
                </a:rPr>
                <a:t>I hope and I believe that this Template will your save your Time!</a:t>
              </a:r>
              <a:endParaRPr lang="en-US" altLang="ko-KR" sz="1200" dirty="0">
                <a:solidFill>
                  <a:srgbClr val="93B4B7"/>
                </a:solidFill>
                <a:cs typeface="Arial" pitchFamily="34" charset="0"/>
              </a:endParaRPr>
            </a:p>
          </p:txBody>
        </p: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52737D6E-D571-4B1D-9184-0B2DA72E7446}"/>
                </a:ext>
              </a:extLst>
            </p:cNvPr>
            <p:cNvGrpSpPr/>
            <p:nvPr/>
          </p:nvGrpSpPr>
          <p:grpSpPr>
            <a:xfrm>
              <a:off x="3165572" y="4760327"/>
              <a:ext cx="6132716" cy="523220"/>
              <a:chOff x="3301503" y="4760327"/>
              <a:chExt cx="6132716" cy="523220"/>
            </a:xfrm>
          </p:grpSpPr>
          <p:sp>
            <p:nvSpPr>
              <p:cNvPr id="323" name="TextBox 322">
                <a:extLst>
                  <a:ext uri="{FF2B5EF4-FFF2-40B4-BE49-F238E27FC236}">
                    <a16:creationId xmlns:a16="http://schemas.microsoft.com/office/drawing/2014/main" id="{BD5A6123-6A9A-4F8F-99D9-C591CBE8CA7D}"/>
                  </a:ext>
                </a:extLst>
              </p:cNvPr>
              <p:cNvSpPr txBox="1"/>
              <p:nvPr/>
            </p:nvSpPr>
            <p:spPr>
              <a:xfrm>
                <a:off x="4159032" y="4803376"/>
                <a:ext cx="5275187" cy="461665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rgbClr val="93B4B7"/>
                    </a:solidFill>
                    <a:latin typeface="Comic Sans MS" panose="030F0702030302020204" pitchFamily="66" charset="0"/>
                    <a:cs typeface="Arial" pitchFamily="34" charset="0"/>
                  </a:rPr>
                  <a:t>Fourth Lesson</a:t>
                </a:r>
                <a:endParaRPr lang="ko-KR" altLang="en-US" sz="2400" b="1" dirty="0">
                  <a:solidFill>
                    <a:srgbClr val="93B4B7"/>
                  </a:solidFill>
                  <a:latin typeface="Comic Sans MS" panose="030F0702030302020204" pitchFamily="66" charset="0"/>
                  <a:cs typeface="Arial" pitchFamily="34" charset="0"/>
                </a:endParaRPr>
              </a:p>
            </p:txBody>
          </p:sp>
          <p:sp>
            <p:nvSpPr>
              <p:cNvPr id="324" name="TextBox 323">
                <a:extLst>
                  <a:ext uri="{FF2B5EF4-FFF2-40B4-BE49-F238E27FC236}">
                    <a16:creationId xmlns:a16="http://schemas.microsoft.com/office/drawing/2014/main" id="{3E87EDC6-D6D2-47AE-B44C-15E146AB30EF}"/>
                  </a:ext>
                </a:extLst>
              </p:cNvPr>
              <p:cNvSpPr txBox="1"/>
              <p:nvPr/>
            </p:nvSpPr>
            <p:spPr>
              <a:xfrm>
                <a:off x="3301503" y="4760327"/>
                <a:ext cx="1110188" cy="523220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2800" b="1" dirty="0">
                    <a:solidFill>
                      <a:srgbClr val="93B4B7"/>
                    </a:solidFill>
                    <a:latin typeface="Comic Sans MS" panose="030F0702030302020204" pitchFamily="66" charset="0"/>
                    <a:cs typeface="Arial" pitchFamily="34" charset="0"/>
                  </a:rPr>
                  <a:t>04</a:t>
                </a:r>
                <a:endParaRPr lang="ko-KR" altLang="en-US" sz="2800" b="1" dirty="0">
                  <a:solidFill>
                    <a:srgbClr val="93B4B7"/>
                  </a:solidFill>
                  <a:latin typeface="Comic Sans MS" panose="030F0702030302020204" pitchFamily="66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62914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D3F2A5F-2749-49B7-8F15-7355B6DE2F0F}"/>
              </a:ext>
            </a:extLst>
          </p:cNvPr>
          <p:cNvSpPr/>
          <p:nvPr/>
        </p:nvSpPr>
        <p:spPr>
          <a:xfrm>
            <a:off x="0" y="1828800"/>
            <a:ext cx="12192000" cy="5029199"/>
          </a:xfrm>
          <a:prstGeom prst="rect">
            <a:avLst/>
          </a:prstGeom>
          <a:solidFill>
            <a:srgbClr val="2646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027873-66A8-4D7D-845C-A974A89FA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b="1" dirty="0"/>
              <a:t>Design &gt; Variants &gt; Fonts &gt; Customize Fonts...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5D166-C457-45A1-8FC7-2012BE2A2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7900"/>
            <a:ext cx="10515600" cy="4056384"/>
          </a:xfrm>
        </p:spPr>
        <p:txBody>
          <a:bodyPr/>
          <a:lstStyle/>
          <a:p>
            <a:pPr marL="509588" indent="-506413">
              <a:buFont typeface="Courier New" panose="02070309020205020404" pitchFamily="49" charset="0"/>
              <a:buChar char="o"/>
            </a:pPr>
            <a:r>
              <a:rPr lang="pl-PL" dirty="0">
                <a:solidFill>
                  <a:schemeClr val="bg1"/>
                </a:solidFill>
              </a:rPr>
              <a:t>Why Am I Calibri by default ?!</a:t>
            </a:r>
          </a:p>
          <a:p>
            <a:pPr marL="685800" indent="-506413"/>
            <a:r>
              <a:rPr lang="en-US" dirty="0">
                <a:solidFill>
                  <a:schemeClr val="bg1"/>
                </a:solidFill>
              </a:rPr>
              <a:t>Yeah, why! There is no excuse</a:t>
            </a:r>
          </a:p>
          <a:p>
            <a:pPr marL="509588" indent="-506413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bg1"/>
                </a:solidFill>
              </a:rPr>
              <a:t>But why? Calibri is nice</a:t>
            </a:r>
          </a:p>
          <a:p>
            <a:pPr marL="685800" indent="-506413"/>
            <a:r>
              <a:rPr lang="en-US" dirty="0">
                <a:solidFill>
                  <a:schemeClr val="bg1"/>
                </a:solidFill>
              </a:rPr>
              <a:t>Oh, maybe you’re right</a:t>
            </a:r>
          </a:p>
        </p:txBody>
      </p:sp>
    </p:spTree>
    <p:extLst>
      <p:ext uri="{BB962C8B-B14F-4D97-AF65-F5344CB8AC3E}">
        <p14:creationId xmlns:p14="http://schemas.microsoft.com/office/powerpoint/2010/main" val="828813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AA8655-A5CF-44B4-8C1D-6EF6BA6CEE25}"/>
              </a:ext>
            </a:extLst>
          </p:cNvPr>
          <p:cNvSpPr/>
          <p:nvPr/>
        </p:nvSpPr>
        <p:spPr>
          <a:xfrm>
            <a:off x="0" y="1828800"/>
            <a:ext cx="12192000" cy="5029199"/>
          </a:xfrm>
          <a:prstGeom prst="rect">
            <a:avLst/>
          </a:prstGeom>
          <a:solidFill>
            <a:srgbClr val="2646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9C5289D-1707-4F9B-83D1-CCEAB1D3F948}"/>
              </a:ext>
            </a:extLst>
          </p:cNvPr>
          <p:cNvGrpSpPr/>
          <p:nvPr/>
        </p:nvGrpSpPr>
        <p:grpSpPr>
          <a:xfrm>
            <a:off x="5365734" y="2457198"/>
            <a:ext cx="3488898" cy="3488898"/>
            <a:chOff x="3875589" y="2357375"/>
            <a:chExt cx="3972048" cy="397204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180C7FF-17B7-4333-8D23-74F1B672E724}"/>
                </a:ext>
              </a:extLst>
            </p:cNvPr>
            <p:cNvSpPr/>
            <p:nvPr/>
          </p:nvSpPr>
          <p:spPr>
            <a:xfrm>
              <a:off x="3875589" y="2357375"/>
              <a:ext cx="3972048" cy="3972048"/>
            </a:xfrm>
            <a:prstGeom prst="ellipse">
              <a:avLst/>
            </a:prstGeom>
            <a:solidFill>
              <a:srgbClr val="E76F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  <a:p>
              <a:pPr algn="ctr"/>
              <a:endParaRPr lang="en-US" sz="1400" dirty="0"/>
            </a:p>
            <a:p>
              <a:pPr algn="ctr"/>
              <a:endParaRPr lang="pl-PL" sz="14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2AC4315-D64E-405E-BFC4-D2196C6C017D}"/>
                </a:ext>
              </a:extLst>
            </p:cNvPr>
            <p:cNvSpPr txBox="1"/>
            <p:nvPr/>
          </p:nvSpPr>
          <p:spPr>
            <a:xfrm>
              <a:off x="5144565" y="2563327"/>
              <a:ext cx="1544308" cy="3591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9900" dirty="0">
                  <a:solidFill>
                    <a:schemeClr val="bg1"/>
                  </a:solidFill>
                </a:rPr>
                <a:t>F</a:t>
              </a:r>
            </a:p>
          </p:txBody>
        </p:sp>
      </p:grpSp>
      <p:sp>
        <p:nvSpPr>
          <p:cNvPr id="11" name="Title 10">
            <a:extLst>
              <a:ext uri="{FF2B5EF4-FFF2-40B4-BE49-F238E27FC236}">
                <a16:creationId xmlns:a16="http://schemas.microsoft.com/office/drawing/2014/main" id="{C5220397-A77C-4010-B910-6C9BBE80D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7250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Embedding Fonts</a:t>
            </a:r>
            <a:r>
              <a:rPr lang="pl-PL" b="1" dirty="0"/>
              <a:t> (careful)</a:t>
            </a:r>
          </a:p>
        </p:txBody>
      </p:sp>
      <p:pic>
        <p:nvPicPr>
          <p:cNvPr id="13" name="Graphic 12" descr="Signature with solid fill">
            <a:extLst>
              <a:ext uri="{FF2B5EF4-FFF2-40B4-BE49-F238E27FC236}">
                <a16:creationId xmlns:a16="http://schemas.microsoft.com/office/drawing/2014/main" id="{BDBF1744-56F6-4D31-A126-A4F201C7A1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81022" y="1857233"/>
            <a:ext cx="4317356" cy="431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374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eople walking down a sidewalk with umbrellas&#10;&#10;Description automatically generated with medium confidence">
            <a:extLst>
              <a:ext uri="{FF2B5EF4-FFF2-40B4-BE49-F238E27FC236}">
                <a16:creationId xmlns:a16="http://schemas.microsoft.com/office/drawing/2014/main" id="{ECEA6625-8773-4C8E-B298-7A7A72A51A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20" t="45563" r="6344" b="27003"/>
          <a:stretch/>
        </p:blipFill>
        <p:spPr>
          <a:xfrm>
            <a:off x="7010098" y="2659482"/>
            <a:ext cx="4530868" cy="3712972"/>
          </a:xfrm>
          <a:prstGeom prst="rect">
            <a:avLst/>
          </a:prstGeom>
        </p:spPr>
      </p:pic>
      <p:pic>
        <p:nvPicPr>
          <p:cNvPr id="9" name="Picture 8" descr="A picture containing sky, person, outdoor&#10;&#10;Description automatically generated">
            <a:extLst>
              <a:ext uri="{FF2B5EF4-FFF2-40B4-BE49-F238E27FC236}">
                <a16:creationId xmlns:a16="http://schemas.microsoft.com/office/drawing/2014/main" id="{F244D052-0006-44CC-B25B-EAC07E0DAA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97" b="11750"/>
          <a:stretch/>
        </p:blipFill>
        <p:spPr>
          <a:xfrm>
            <a:off x="757177" y="2239955"/>
            <a:ext cx="4163504" cy="3744159"/>
          </a:xfrm>
          <a:prstGeom prst="rect">
            <a:avLst/>
          </a:prstGeom>
        </p:spPr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3D107DB-252C-45C1-8FB1-99471C4D955B}"/>
              </a:ext>
            </a:extLst>
          </p:cNvPr>
          <p:cNvSpPr/>
          <p:nvPr/>
        </p:nvSpPr>
        <p:spPr>
          <a:xfrm>
            <a:off x="0" y="1863523"/>
            <a:ext cx="6359064" cy="5006051"/>
          </a:xfrm>
          <a:custGeom>
            <a:avLst/>
            <a:gdLst>
              <a:gd name="connsiteX0" fmla="*/ 2814682 w 6359064"/>
              <a:gd name="connsiteY0" fmla="*/ 1021823 h 5167312"/>
              <a:gd name="connsiteX1" fmla="*/ 1352502 w 6359064"/>
              <a:gd name="connsiteY1" fmla="*/ 2484003 h 5167312"/>
              <a:gd name="connsiteX2" fmla="*/ 2814682 w 6359064"/>
              <a:gd name="connsiteY2" fmla="*/ 3946183 h 5167312"/>
              <a:gd name="connsiteX3" fmla="*/ 4276862 w 6359064"/>
              <a:gd name="connsiteY3" fmla="*/ 2484003 h 5167312"/>
              <a:gd name="connsiteX4" fmla="*/ 2814682 w 6359064"/>
              <a:gd name="connsiteY4" fmla="*/ 1021823 h 5167312"/>
              <a:gd name="connsiteX5" fmla="*/ 0 w 6359064"/>
              <a:gd name="connsiteY5" fmla="*/ 0 h 5167312"/>
              <a:gd name="connsiteX6" fmla="*/ 6359064 w 6359064"/>
              <a:gd name="connsiteY6" fmla="*/ 0 h 5167312"/>
              <a:gd name="connsiteX7" fmla="*/ 5067236 w 6359064"/>
              <a:gd name="connsiteY7" fmla="*/ 5167312 h 5167312"/>
              <a:gd name="connsiteX8" fmla="*/ 0 w 6359064"/>
              <a:gd name="connsiteY8" fmla="*/ 5167312 h 51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59064" h="5167312">
                <a:moveTo>
                  <a:pt x="2814682" y="1021823"/>
                </a:moveTo>
                <a:cubicBezTo>
                  <a:pt x="2007142" y="1021823"/>
                  <a:pt x="1352502" y="1676463"/>
                  <a:pt x="1352502" y="2484003"/>
                </a:cubicBezTo>
                <a:cubicBezTo>
                  <a:pt x="1352502" y="3291543"/>
                  <a:pt x="2007142" y="3946183"/>
                  <a:pt x="2814682" y="3946183"/>
                </a:cubicBezTo>
                <a:cubicBezTo>
                  <a:pt x="3622222" y="3946183"/>
                  <a:pt x="4276862" y="3291543"/>
                  <a:pt x="4276862" y="2484003"/>
                </a:cubicBezTo>
                <a:cubicBezTo>
                  <a:pt x="4276862" y="1676463"/>
                  <a:pt x="3622222" y="1021823"/>
                  <a:pt x="2814682" y="1021823"/>
                </a:cubicBezTo>
                <a:close/>
                <a:moveTo>
                  <a:pt x="0" y="0"/>
                </a:moveTo>
                <a:lnTo>
                  <a:pt x="6359064" y="0"/>
                </a:lnTo>
                <a:lnTo>
                  <a:pt x="5067236" y="5167312"/>
                </a:lnTo>
                <a:lnTo>
                  <a:pt x="0" y="5167312"/>
                </a:lnTo>
                <a:close/>
              </a:path>
            </a:pathLst>
          </a:custGeom>
          <a:solidFill>
            <a:srgbClr val="264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l-PL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0F7E84B-AD65-4009-9863-7D9B8D949399}"/>
              </a:ext>
            </a:extLst>
          </p:cNvPr>
          <p:cNvSpPr/>
          <p:nvPr/>
        </p:nvSpPr>
        <p:spPr>
          <a:xfrm>
            <a:off x="5446856" y="1863523"/>
            <a:ext cx="6745144" cy="5006051"/>
          </a:xfrm>
          <a:custGeom>
            <a:avLst/>
            <a:gdLst>
              <a:gd name="connsiteX0" fmla="*/ 3953612 w 6745144"/>
              <a:gd name="connsiteY0" fmla="*/ 1021823 h 5167312"/>
              <a:gd name="connsiteX1" fmla="*/ 2491432 w 6745144"/>
              <a:gd name="connsiteY1" fmla="*/ 2484003 h 5167312"/>
              <a:gd name="connsiteX2" fmla="*/ 3953612 w 6745144"/>
              <a:gd name="connsiteY2" fmla="*/ 3946183 h 5167312"/>
              <a:gd name="connsiteX3" fmla="*/ 5415792 w 6745144"/>
              <a:gd name="connsiteY3" fmla="*/ 2484003 h 5167312"/>
              <a:gd name="connsiteX4" fmla="*/ 3953612 w 6745144"/>
              <a:gd name="connsiteY4" fmla="*/ 1021823 h 5167312"/>
              <a:gd name="connsiteX5" fmla="*/ 1291828 w 6745144"/>
              <a:gd name="connsiteY5" fmla="*/ 0 h 5167312"/>
              <a:gd name="connsiteX6" fmla="*/ 5457364 w 6745144"/>
              <a:gd name="connsiteY6" fmla="*/ 0 h 5167312"/>
              <a:gd name="connsiteX7" fmla="*/ 6552104 w 6745144"/>
              <a:gd name="connsiteY7" fmla="*/ 0 h 5167312"/>
              <a:gd name="connsiteX8" fmla="*/ 6745144 w 6745144"/>
              <a:gd name="connsiteY8" fmla="*/ 0 h 5167312"/>
              <a:gd name="connsiteX9" fmla="*/ 6745144 w 6745144"/>
              <a:gd name="connsiteY9" fmla="*/ 5167312 h 5167312"/>
              <a:gd name="connsiteX10" fmla="*/ 6552104 w 6745144"/>
              <a:gd name="connsiteY10" fmla="*/ 5167312 h 5167312"/>
              <a:gd name="connsiteX11" fmla="*/ 5457364 w 6745144"/>
              <a:gd name="connsiteY11" fmla="*/ 5167312 h 5167312"/>
              <a:gd name="connsiteX12" fmla="*/ 0 w 6745144"/>
              <a:gd name="connsiteY12" fmla="*/ 5167312 h 51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45144" h="5167312">
                <a:moveTo>
                  <a:pt x="3953612" y="1021823"/>
                </a:moveTo>
                <a:cubicBezTo>
                  <a:pt x="3146072" y="1021823"/>
                  <a:pt x="2491432" y="1676463"/>
                  <a:pt x="2491432" y="2484003"/>
                </a:cubicBezTo>
                <a:cubicBezTo>
                  <a:pt x="2491432" y="3291543"/>
                  <a:pt x="3146072" y="3946183"/>
                  <a:pt x="3953612" y="3946183"/>
                </a:cubicBezTo>
                <a:cubicBezTo>
                  <a:pt x="4761152" y="3946183"/>
                  <a:pt x="5415792" y="3291543"/>
                  <a:pt x="5415792" y="2484003"/>
                </a:cubicBezTo>
                <a:cubicBezTo>
                  <a:pt x="5415792" y="1676463"/>
                  <a:pt x="4761152" y="1021823"/>
                  <a:pt x="3953612" y="1021823"/>
                </a:cubicBezTo>
                <a:close/>
                <a:moveTo>
                  <a:pt x="1291828" y="0"/>
                </a:moveTo>
                <a:lnTo>
                  <a:pt x="5457364" y="0"/>
                </a:lnTo>
                <a:lnTo>
                  <a:pt x="6552104" y="0"/>
                </a:lnTo>
                <a:lnTo>
                  <a:pt x="6745144" y="0"/>
                </a:lnTo>
                <a:lnTo>
                  <a:pt x="6745144" y="5167312"/>
                </a:lnTo>
                <a:lnTo>
                  <a:pt x="6552104" y="5167312"/>
                </a:lnTo>
                <a:lnTo>
                  <a:pt x="5457364" y="5167312"/>
                </a:lnTo>
                <a:lnTo>
                  <a:pt x="0" y="5167312"/>
                </a:lnTo>
                <a:close/>
              </a:path>
            </a:pathLst>
          </a:custGeom>
          <a:solidFill>
            <a:srgbClr val="264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l-PL"/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D4C6AFEC-15E1-4C98-B056-A2E051094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725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latin typeface="+mn-lt"/>
              </a:rPr>
              <a:t>Reduce presentation size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09674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172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Comic Sans MS</vt:lpstr>
      <vt:lpstr>Courier New</vt:lpstr>
      <vt:lpstr>Office Theme</vt:lpstr>
      <vt:lpstr>Sections – give me structure!</vt:lpstr>
      <vt:lpstr>Let the music plaaaaaaaaay…. </vt:lpstr>
      <vt:lpstr>Changing Colors</vt:lpstr>
      <vt:lpstr>PowerPoint Presentation</vt:lpstr>
      <vt:lpstr>Design &gt; Variants &gt; Fonts &gt; Customize Fonts...</vt:lpstr>
      <vt:lpstr>Embedding Fonts (careful)</vt:lpstr>
      <vt:lpstr>Reduce presentation size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Pach</dc:creator>
  <cp:lastModifiedBy>Andrew P</cp:lastModifiedBy>
  <cp:revision>6</cp:revision>
  <dcterms:created xsi:type="dcterms:W3CDTF">2021-09-29T07:08:51Z</dcterms:created>
  <dcterms:modified xsi:type="dcterms:W3CDTF">2023-08-08T07:00:12Z</dcterms:modified>
</cp:coreProperties>
</file>